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handoutMasterIdLst>
    <p:handoutMasterId r:id="rId19"/>
  </p:handoutMasterIdLst>
  <p:sldIdLst>
    <p:sldId id="292" r:id="rId5"/>
    <p:sldId id="299" r:id="rId6"/>
    <p:sldId id="297" r:id="rId7"/>
    <p:sldId id="261" r:id="rId8"/>
    <p:sldId id="298" r:id="rId9"/>
    <p:sldId id="279" r:id="rId10"/>
    <p:sldId id="276" r:id="rId11"/>
    <p:sldId id="293" r:id="rId12"/>
    <p:sldId id="268" r:id="rId13"/>
    <p:sldId id="269" r:id="rId14"/>
    <p:sldId id="300" r:id="rId15"/>
    <p:sldId id="295" r:id="rId16"/>
    <p:sldId id="289"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1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4400"/>
    <a:srgbClr val="446992"/>
    <a:srgbClr val="AEC2D8"/>
    <a:srgbClr val="98432A"/>
    <a:srgbClr val="44678D"/>
    <a:srgbClr val="263E5A"/>
    <a:srgbClr val="D6E0EB"/>
    <a:srgbClr val="728DAB"/>
    <a:srgbClr val="C95B3A"/>
    <a:srgbClr val="2D4C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839" autoAdjust="0"/>
  </p:normalViewPr>
  <p:slideViewPr>
    <p:cSldViewPr snapToGrid="0" showGuides="1">
      <p:cViewPr varScale="1">
        <p:scale>
          <a:sx n="74" d="100"/>
          <a:sy n="74" d="100"/>
        </p:scale>
        <p:origin x="1042" y="72"/>
      </p:cViewPr>
      <p:guideLst>
        <p:guide orient="horz" pos="1536"/>
        <p:guide pos="312"/>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notesViewPr>
    <p:cSldViewPr snapToGrid="0">
      <p:cViewPr varScale="1">
        <p:scale>
          <a:sx n="58" d="100"/>
          <a:sy n="58" d="100"/>
        </p:scale>
        <p:origin x="2491"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6480AC-C0DE-4E5E-9ECD-9AE37E3FCB79}" type="doc">
      <dgm:prSet loTypeId="urn:microsoft.com/office/officeart/2016/7/layout/BasicTimeline" loCatId="timeline" qsTypeId="urn:microsoft.com/office/officeart/2005/8/quickstyle/simple1" qsCatId="simple" csTypeId="urn:microsoft.com/office/officeart/2005/8/colors/accent2_2" csCatId="accent2" phldr="1"/>
      <dgm:spPr/>
      <dgm:t>
        <a:bodyPr/>
        <a:lstStyle/>
        <a:p>
          <a:endParaRPr lang="en-US"/>
        </a:p>
      </dgm:t>
    </dgm:pt>
    <dgm:pt modelId="{A8C03FBB-4A75-4460-AEA6-DEAEB9C61496}">
      <dgm:prSet phldrT="[Text]" phldr="0"/>
      <dgm:spPr/>
      <dgm:t>
        <a:bodyPr/>
        <a:lstStyle/>
        <a:p>
          <a:pPr algn="ctr">
            <a:defRPr b="1"/>
          </a:pPr>
          <a:r>
            <a:rPr lang="en-US" dirty="0">
              <a:solidFill>
                <a:schemeClr val="accent2">
                  <a:lumMod val="60000"/>
                  <a:lumOff val="40000"/>
                </a:schemeClr>
              </a:solidFill>
              <a:latin typeface="+mn-lt"/>
            </a:rPr>
            <a:t>Q3</a:t>
          </a:r>
        </a:p>
      </dgm:t>
    </dgm:pt>
    <dgm:pt modelId="{4E972F7F-4B1B-47AA-A25B-1FFC561F1C76}" type="parTrans" cxnId="{D3D81948-D963-4D1E-AE16-9705EAF510FC}">
      <dgm:prSet/>
      <dgm:spPr/>
      <dgm:t>
        <a:bodyPr/>
        <a:lstStyle/>
        <a:p>
          <a:pPr algn="ctr"/>
          <a:endParaRPr lang="en-US">
            <a:latin typeface="+mn-lt"/>
          </a:endParaRPr>
        </a:p>
      </dgm:t>
    </dgm:pt>
    <dgm:pt modelId="{67361508-930A-4A23-8CFC-BB56DA645C3C}" type="sibTrans" cxnId="{D3D81948-D963-4D1E-AE16-9705EAF510FC}">
      <dgm:prSet/>
      <dgm:spPr/>
      <dgm:t>
        <a:bodyPr/>
        <a:lstStyle/>
        <a:p>
          <a:pPr algn="ctr"/>
          <a:endParaRPr lang="en-US">
            <a:latin typeface="+mn-lt"/>
          </a:endParaRPr>
        </a:p>
      </dgm:t>
    </dgm:pt>
    <dgm:pt modelId="{5E71F362-34DF-4EEC-92A3-0EFE450E05E4}">
      <dgm:prSet phldrT="[Text]" phldr="0" custT="1"/>
      <dgm:spPr/>
      <dgm:t>
        <a:bodyPr/>
        <a:lstStyle/>
        <a:p>
          <a:pPr algn="ctr"/>
          <a:r>
            <a:rPr lang="en-US" sz="1800" dirty="0">
              <a:latin typeface="+mn-lt"/>
            </a:rPr>
            <a:t>Market research</a:t>
          </a:r>
        </a:p>
      </dgm:t>
    </dgm:pt>
    <dgm:pt modelId="{8E5EE4D1-908E-455C-B8B3-281AD42DEC9A}" type="parTrans" cxnId="{B99CA6C9-28D1-4DDB-B8EC-AED73AD115CA}">
      <dgm:prSet/>
      <dgm:spPr/>
      <dgm:t>
        <a:bodyPr/>
        <a:lstStyle/>
        <a:p>
          <a:pPr algn="ctr"/>
          <a:endParaRPr lang="en-US">
            <a:latin typeface="+mn-lt"/>
          </a:endParaRPr>
        </a:p>
      </dgm:t>
    </dgm:pt>
    <dgm:pt modelId="{B208B24A-E9FD-40A9-B764-FB7C2B7ED8B9}" type="sibTrans" cxnId="{B99CA6C9-28D1-4DDB-B8EC-AED73AD115CA}">
      <dgm:prSet/>
      <dgm:spPr/>
      <dgm:t>
        <a:bodyPr/>
        <a:lstStyle/>
        <a:p>
          <a:pPr algn="ctr"/>
          <a:endParaRPr lang="en-US">
            <a:latin typeface="+mn-lt"/>
          </a:endParaRPr>
        </a:p>
      </dgm:t>
    </dgm:pt>
    <dgm:pt modelId="{91969DED-4CB8-4A14-A50B-3F7B848E46B5}">
      <dgm:prSet phldrT="[Text]" phldr="0"/>
      <dgm:spPr/>
      <dgm:t>
        <a:bodyPr/>
        <a:lstStyle/>
        <a:p>
          <a:pPr algn="ctr">
            <a:defRPr b="1"/>
          </a:pPr>
          <a:r>
            <a:rPr lang="en-US" dirty="0">
              <a:solidFill>
                <a:schemeClr val="accent2">
                  <a:lumMod val="60000"/>
                  <a:lumOff val="40000"/>
                </a:schemeClr>
              </a:solidFill>
              <a:latin typeface="+mn-lt"/>
            </a:rPr>
            <a:t>Q4</a:t>
          </a:r>
        </a:p>
      </dgm:t>
    </dgm:pt>
    <dgm:pt modelId="{441CD73D-85E1-42A6-BCF8-362A3247E2F3}" type="parTrans" cxnId="{537F2ED0-8BD0-4AD5-B60D-89B660EDA1AC}">
      <dgm:prSet/>
      <dgm:spPr/>
      <dgm:t>
        <a:bodyPr/>
        <a:lstStyle/>
        <a:p>
          <a:pPr algn="ctr"/>
          <a:endParaRPr lang="en-US">
            <a:latin typeface="+mn-lt"/>
          </a:endParaRPr>
        </a:p>
      </dgm:t>
    </dgm:pt>
    <dgm:pt modelId="{81CA8AA2-C0C3-4381-BA8B-413EDD578B83}" type="sibTrans" cxnId="{537F2ED0-8BD0-4AD5-B60D-89B660EDA1AC}">
      <dgm:prSet/>
      <dgm:spPr/>
      <dgm:t>
        <a:bodyPr/>
        <a:lstStyle/>
        <a:p>
          <a:pPr algn="ctr"/>
          <a:endParaRPr lang="en-US">
            <a:latin typeface="+mn-lt"/>
          </a:endParaRPr>
        </a:p>
      </dgm:t>
    </dgm:pt>
    <dgm:pt modelId="{8A04F340-E8E1-4146-9905-E7ADCAEAABD7}">
      <dgm:prSet phldrT="[Text]" phldr="0" custT="1"/>
      <dgm:spPr/>
      <dgm:t>
        <a:bodyPr/>
        <a:lstStyle/>
        <a:p>
          <a:pPr algn="ctr"/>
          <a:r>
            <a:rPr lang="en-US" sz="1800" dirty="0">
              <a:latin typeface="+mn-lt"/>
            </a:rPr>
            <a:t>Product development</a:t>
          </a:r>
        </a:p>
      </dgm:t>
    </dgm:pt>
    <dgm:pt modelId="{4EBD5EC2-45ED-4ED6-8376-97D155A911AE}" type="parTrans" cxnId="{E636BFFB-0404-4D4B-B3F0-C64FDFD9DDEF}">
      <dgm:prSet/>
      <dgm:spPr/>
      <dgm:t>
        <a:bodyPr/>
        <a:lstStyle/>
        <a:p>
          <a:pPr algn="ctr"/>
          <a:endParaRPr lang="en-US">
            <a:latin typeface="+mn-lt"/>
          </a:endParaRPr>
        </a:p>
      </dgm:t>
    </dgm:pt>
    <dgm:pt modelId="{F9CD2A04-6A34-4104-A971-391788B88F55}" type="sibTrans" cxnId="{E636BFFB-0404-4D4B-B3F0-C64FDFD9DDEF}">
      <dgm:prSet/>
      <dgm:spPr/>
      <dgm:t>
        <a:bodyPr/>
        <a:lstStyle/>
        <a:p>
          <a:pPr algn="ctr"/>
          <a:endParaRPr lang="en-US">
            <a:latin typeface="+mn-lt"/>
          </a:endParaRPr>
        </a:p>
      </dgm:t>
    </dgm:pt>
    <dgm:pt modelId="{3CC73758-10C1-47F8-AFA7-1A986D4DDD60}">
      <dgm:prSet phldrT="[Text]" phldr="0"/>
      <dgm:spPr/>
      <dgm:t>
        <a:bodyPr/>
        <a:lstStyle/>
        <a:p>
          <a:pPr algn="ctr">
            <a:defRPr b="1"/>
          </a:pPr>
          <a:r>
            <a:rPr lang="en-US" dirty="0">
              <a:solidFill>
                <a:schemeClr val="accent2">
                  <a:lumMod val="60000"/>
                  <a:lumOff val="40000"/>
                </a:schemeClr>
              </a:solidFill>
              <a:latin typeface="+mn-lt"/>
            </a:rPr>
            <a:t>Q1</a:t>
          </a:r>
        </a:p>
      </dgm:t>
    </dgm:pt>
    <dgm:pt modelId="{FF6AE4B6-4A2F-49EE-9316-9AF55E77838B}" type="parTrans" cxnId="{4A69F85D-5C15-48FD-893A-B3050E1BADEB}">
      <dgm:prSet/>
      <dgm:spPr/>
      <dgm:t>
        <a:bodyPr/>
        <a:lstStyle/>
        <a:p>
          <a:pPr algn="ctr"/>
          <a:endParaRPr lang="en-US">
            <a:latin typeface="+mn-lt"/>
          </a:endParaRPr>
        </a:p>
      </dgm:t>
    </dgm:pt>
    <dgm:pt modelId="{D8170BBA-6035-4773-8431-FEDD687647FF}" type="sibTrans" cxnId="{4A69F85D-5C15-48FD-893A-B3050E1BADEB}">
      <dgm:prSet/>
      <dgm:spPr/>
      <dgm:t>
        <a:bodyPr/>
        <a:lstStyle/>
        <a:p>
          <a:pPr algn="ctr"/>
          <a:endParaRPr lang="en-US">
            <a:latin typeface="+mn-lt"/>
          </a:endParaRPr>
        </a:p>
      </dgm:t>
    </dgm:pt>
    <dgm:pt modelId="{FD9CA14A-483C-4869-B0C1-7C5FB7EEDBCC}">
      <dgm:prSet phldrT="[Text]" phldr="0" custT="1"/>
      <dgm:spPr/>
      <dgm:t>
        <a:bodyPr/>
        <a:lstStyle/>
        <a:p>
          <a:pPr algn="ctr"/>
          <a:r>
            <a:rPr lang="en-US" sz="1800" dirty="0">
              <a:latin typeface="+mn-lt"/>
            </a:rPr>
            <a:t> User testing</a:t>
          </a:r>
        </a:p>
      </dgm:t>
    </dgm:pt>
    <dgm:pt modelId="{8182A92F-45BA-4CD1-8E43-0B0810A50FEB}" type="parTrans" cxnId="{5EDA943F-300F-408A-A52E-3D5140FD5C22}">
      <dgm:prSet/>
      <dgm:spPr/>
      <dgm:t>
        <a:bodyPr/>
        <a:lstStyle/>
        <a:p>
          <a:pPr algn="ctr"/>
          <a:endParaRPr lang="en-US">
            <a:latin typeface="+mn-lt"/>
          </a:endParaRPr>
        </a:p>
      </dgm:t>
    </dgm:pt>
    <dgm:pt modelId="{914BB93C-EA8A-4B5B-8F06-30DA7C7F4B7B}" type="sibTrans" cxnId="{5EDA943F-300F-408A-A52E-3D5140FD5C22}">
      <dgm:prSet/>
      <dgm:spPr/>
      <dgm:t>
        <a:bodyPr/>
        <a:lstStyle/>
        <a:p>
          <a:pPr algn="ctr"/>
          <a:endParaRPr lang="en-US">
            <a:latin typeface="+mn-lt"/>
          </a:endParaRPr>
        </a:p>
      </dgm:t>
    </dgm:pt>
    <dgm:pt modelId="{D2FE027B-4161-41E1-B4D4-02AECB2E3FA0}">
      <dgm:prSet phldrT="[Text]" phldr="0"/>
      <dgm:spPr/>
      <dgm:t>
        <a:bodyPr/>
        <a:lstStyle/>
        <a:p>
          <a:pPr algn="ctr">
            <a:defRPr b="1"/>
          </a:pPr>
          <a:r>
            <a:rPr lang="en-US" dirty="0">
              <a:solidFill>
                <a:schemeClr val="accent2">
                  <a:lumMod val="60000"/>
                  <a:lumOff val="40000"/>
                </a:schemeClr>
              </a:solidFill>
              <a:latin typeface="+mn-lt"/>
            </a:rPr>
            <a:t>Q2</a:t>
          </a:r>
        </a:p>
      </dgm:t>
    </dgm:pt>
    <dgm:pt modelId="{88680CFE-3CE0-4842-B3D3-716D3B671238}" type="parTrans" cxnId="{4F4F82A2-02F1-492B-96C1-46C070BEFCE3}">
      <dgm:prSet/>
      <dgm:spPr/>
      <dgm:t>
        <a:bodyPr/>
        <a:lstStyle/>
        <a:p>
          <a:pPr algn="ctr"/>
          <a:endParaRPr lang="en-US">
            <a:latin typeface="+mn-lt"/>
          </a:endParaRPr>
        </a:p>
      </dgm:t>
    </dgm:pt>
    <dgm:pt modelId="{4D59E06B-629C-40B5-96D3-423B7A56C945}" type="sibTrans" cxnId="{4F4F82A2-02F1-492B-96C1-46C070BEFCE3}">
      <dgm:prSet/>
      <dgm:spPr/>
      <dgm:t>
        <a:bodyPr/>
        <a:lstStyle/>
        <a:p>
          <a:pPr algn="ctr"/>
          <a:endParaRPr lang="en-US">
            <a:latin typeface="+mn-lt"/>
          </a:endParaRPr>
        </a:p>
      </dgm:t>
    </dgm:pt>
    <dgm:pt modelId="{2BE415B7-7185-4956-8487-237B40BC0EE5}">
      <dgm:prSet phldrT="[Text]" phldr="0" custT="1"/>
      <dgm:spPr/>
      <dgm:t>
        <a:bodyPr/>
        <a:lstStyle/>
        <a:p>
          <a:pPr algn="ctr"/>
          <a:r>
            <a:rPr lang="en-US" sz="1800" dirty="0">
              <a:latin typeface="+mn-lt"/>
            </a:rPr>
            <a:t>Product launch</a:t>
          </a:r>
        </a:p>
      </dgm:t>
    </dgm:pt>
    <dgm:pt modelId="{A38E847E-0D1D-4F40-9A71-4D5999ADE08B}" type="parTrans" cxnId="{CB32A309-9CA9-4554-941D-519A91A9E733}">
      <dgm:prSet/>
      <dgm:spPr/>
      <dgm:t>
        <a:bodyPr/>
        <a:lstStyle/>
        <a:p>
          <a:pPr algn="ctr"/>
          <a:endParaRPr lang="en-US">
            <a:latin typeface="+mn-lt"/>
          </a:endParaRPr>
        </a:p>
      </dgm:t>
    </dgm:pt>
    <dgm:pt modelId="{F0D1C61C-E3F2-49BA-A2D8-C04A81308E5D}" type="sibTrans" cxnId="{CB32A309-9CA9-4554-941D-519A91A9E733}">
      <dgm:prSet/>
      <dgm:spPr/>
      <dgm:t>
        <a:bodyPr/>
        <a:lstStyle/>
        <a:p>
          <a:pPr algn="ctr"/>
          <a:endParaRPr lang="en-US">
            <a:latin typeface="+mn-lt"/>
          </a:endParaRPr>
        </a:p>
      </dgm:t>
    </dgm:pt>
    <dgm:pt modelId="{9FFA803F-EA25-49D8-A073-96E9747E345F}" type="pres">
      <dgm:prSet presAssocID="{A66480AC-C0DE-4E5E-9ECD-9AE37E3FCB79}" presName="root" presStyleCnt="0">
        <dgm:presLayoutVars>
          <dgm:chMax/>
          <dgm:chPref/>
          <dgm:animLvl val="lvl"/>
        </dgm:presLayoutVars>
      </dgm:prSet>
      <dgm:spPr/>
    </dgm:pt>
    <dgm:pt modelId="{EE0E6265-BE99-48D1-8879-DB5A75D6D78E}" type="pres">
      <dgm:prSet presAssocID="{A66480AC-C0DE-4E5E-9ECD-9AE37E3FCB79}" presName="divider" presStyleLbl="fgAccFollowNode1" presStyleIdx="0" presStyleCnt="1"/>
      <dgm:spPr>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tailEnd type="triangle" w="lg" len="lg"/>
        </a:ln>
        <a:effectLst/>
      </dgm:spPr>
    </dgm:pt>
    <dgm:pt modelId="{BDA8F949-88B8-486D-9E41-ABA1463A8926}" type="pres">
      <dgm:prSet presAssocID="{A66480AC-C0DE-4E5E-9ECD-9AE37E3FCB79}" presName="nodes" presStyleCnt="0">
        <dgm:presLayoutVars>
          <dgm:chMax/>
          <dgm:chPref/>
          <dgm:animLvl val="lvl"/>
        </dgm:presLayoutVars>
      </dgm:prSet>
      <dgm:spPr/>
    </dgm:pt>
    <dgm:pt modelId="{A41AEE8D-8763-4311-BB07-B499A93D76EA}" type="pres">
      <dgm:prSet presAssocID="{A8C03FBB-4A75-4460-AEA6-DEAEB9C61496}" presName="composite" presStyleCnt="0"/>
      <dgm:spPr/>
    </dgm:pt>
    <dgm:pt modelId="{FE5C7F33-9326-49FB-89A3-8A20163AD994}" type="pres">
      <dgm:prSet presAssocID="{A8C03FBB-4A75-4460-AEA6-DEAEB9C61496}" presName="L1TextContainer" presStyleLbl="revTx" presStyleIdx="0" presStyleCnt="4">
        <dgm:presLayoutVars>
          <dgm:chMax val="1"/>
          <dgm:chPref val="1"/>
          <dgm:bulletEnabled val="1"/>
        </dgm:presLayoutVars>
      </dgm:prSet>
      <dgm:spPr/>
    </dgm:pt>
    <dgm:pt modelId="{C51067AB-548D-47E7-B9DD-C7A4C9600F8C}" type="pres">
      <dgm:prSet presAssocID="{A8C03FBB-4A75-4460-AEA6-DEAEB9C61496}" presName="L2TextContainerWrapper" presStyleCnt="0">
        <dgm:presLayoutVars>
          <dgm:chMax val="0"/>
          <dgm:chPref val="0"/>
          <dgm:bulletEnabled val="1"/>
        </dgm:presLayoutVars>
      </dgm:prSet>
      <dgm:spPr/>
    </dgm:pt>
    <dgm:pt modelId="{BA29120C-7C6B-4F62-9079-4AD528BC0744}" type="pres">
      <dgm:prSet presAssocID="{A8C03FBB-4A75-4460-AEA6-DEAEB9C61496}" presName="L2TextContainer" presStyleLbl="bgAcc1" presStyleIdx="0" presStyleCnt="4"/>
      <dgm:spPr/>
    </dgm:pt>
    <dgm:pt modelId="{617B6CDA-9351-44EF-9011-41758FE93851}" type="pres">
      <dgm:prSet presAssocID="{A8C03FBB-4A75-4460-AEA6-DEAEB9C61496}" presName="FlexibleEmptyPlaceHolder" presStyleCnt="0"/>
      <dgm:spPr/>
    </dgm:pt>
    <dgm:pt modelId="{A95DB80B-444A-4D69-B205-3A801BB8524A}" type="pres">
      <dgm:prSet presAssocID="{A8C03FBB-4A75-4460-AEA6-DEAEB9C61496}" presName="ConnectLine" presStyleLbl="sibTrans1D1" presStyleIdx="0" presStyleCnt="4"/>
      <dgm:spPr>
        <a:noFill/>
        <a:ln w="6350" cap="flat" cmpd="sng" algn="ctr">
          <a:solidFill>
            <a:schemeClr val="accent2">
              <a:hueOff val="0"/>
              <a:satOff val="0"/>
              <a:lumOff val="0"/>
              <a:alphaOff val="0"/>
            </a:schemeClr>
          </a:solidFill>
          <a:prstDash val="dash"/>
          <a:miter lim="800000"/>
        </a:ln>
        <a:effectLst/>
      </dgm:spPr>
    </dgm:pt>
    <dgm:pt modelId="{FA19A0AA-8B0B-4AA8-A80D-08CFFDD3F112}" type="pres">
      <dgm:prSet presAssocID="{A8C03FBB-4A75-4460-AEA6-DEAEB9C61496}" presName="ConnectorPoint" presStyleLbl="alignNode1" presStyleIdx="0" presStyleCnt="4"/>
      <dgm:spPr/>
    </dgm:pt>
    <dgm:pt modelId="{C298CC98-EF08-4D23-94A2-F58DEE6D7DE4}" type="pres">
      <dgm:prSet presAssocID="{A8C03FBB-4A75-4460-AEA6-DEAEB9C61496}" presName="EmptyPlaceHolder" presStyleCnt="0"/>
      <dgm:spPr/>
    </dgm:pt>
    <dgm:pt modelId="{F3D981F8-7433-4E93-99E6-2B447306B973}" type="pres">
      <dgm:prSet presAssocID="{67361508-930A-4A23-8CFC-BB56DA645C3C}" presName="spaceBetweenRectangles" presStyleCnt="0"/>
      <dgm:spPr/>
    </dgm:pt>
    <dgm:pt modelId="{7D29DFA7-018B-45C9-AC1C-5CFC82FEE150}" type="pres">
      <dgm:prSet presAssocID="{91969DED-4CB8-4A14-A50B-3F7B848E46B5}" presName="composite" presStyleCnt="0"/>
      <dgm:spPr/>
    </dgm:pt>
    <dgm:pt modelId="{60D0713D-AF69-4AF8-B071-F65622790886}" type="pres">
      <dgm:prSet presAssocID="{91969DED-4CB8-4A14-A50B-3F7B848E46B5}" presName="L1TextContainer" presStyleLbl="revTx" presStyleIdx="1" presStyleCnt="4">
        <dgm:presLayoutVars>
          <dgm:chMax val="1"/>
          <dgm:chPref val="1"/>
          <dgm:bulletEnabled val="1"/>
        </dgm:presLayoutVars>
      </dgm:prSet>
      <dgm:spPr/>
    </dgm:pt>
    <dgm:pt modelId="{5DAA1547-FEA7-4F69-96D3-0E3A07601B1E}" type="pres">
      <dgm:prSet presAssocID="{91969DED-4CB8-4A14-A50B-3F7B848E46B5}" presName="L2TextContainerWrapper" presStyleCnt="0">
        <dgm:presLayoutVars>
          <dgm:chMax val="0"/>
          <dgm:chPref val="0"/>
          <dgm:bulletEnabled val="1"/>
        </dgm:presLayoutVars>
      </dgm:prSet>
      <dgm:spPr/>
    </dgm:pt>
    <dgm:pt modelId="{DADAA0C9-3E42-4088-8622-30E9F6EA139A}" type="pres">
      <dgm:prSet presAssocID="{91969DED-4CB8-4A14-A50B-3F7B848E46B5}" presName="L2TextContainer" presStyleLbl="bgAcc1" presStyleIdx="1" presStyleCnt="4"/>
      <dgm:spPr/>
    </dgm:pt>
    <dgm:pt modelId="{D2E61EE0-F306-43AF-AFF9-74A14B9CF379}" type="pres">
      <dgm:prSet presAssocID="{91969DED-4CB8-4A14-A50B-3F7B848E46B5}" presName="FlexibleEmptyPlaceHolder" presStyleCnt="0"/>
      <dgm:spPr/>
    </dgm:pt>
    <dgm:pt modelId="{DBD74D6B-057A-432C-9067-BF618C19EB2A}" type="pres">
      <dgm:prSet presAssocID="{91969DED-4CB8-4A14-A50B-3F7B848E46B5}" presName="ConnectLine" presStyleLbl="sibTrans1D1" presStyleIdx="1" presStyleCnt="4"/>
      <dgm:spPr>
        <a:noFill/>
        <a:ln w="6350" cap="flat" cmpd="sng" algn="ctr">
          <a:solidFill>
            <a:schemeClr val="accent2">
              <a:hueOff val="0"/>
              <a:satOff val="0"/>
              <a:lumOff val="0"/>
              <a:alphaOff val="0"/>
            </a:schemeClr>
          </a:solidFill>
          <a:prstDash val="dash"/>
          <a:miter lim="800000"/>
        </a:ln>
        <a:effectLst/>
      </dgm:spPr>
    </dgm:pt>
    <dgm:pt modelId="{0F979253-FD39-4920-BFCA-78C564B167EA}" type="pres">
      <dgm:prSet presAssocID="{91969DED-4CB8-4A14-A50B-3F7B848E46B5}" presName="ConnectorPoint" presStyleLbl="alignNode1" presStyleIdx="1" presStyleCnt="4"/>
      <dgm:spPr/>
    </dgm:pt>
    <dgm:pt modelId="{C9B4B298-E04C-4317-856D-E345FE5EC64B}" type="pres">
      <dgm:prSet presAssocID="{91969DED-4CB8-4A14-A50B-3F7B848E46B5}" presName="EmptyPlaceHolder" presStyleCnt="0"/>
      <dgm:spPr/>
    </dgm:pt>
    <dgm:pt modelId="{9B636147-AF19-40E0-BE7D-3BE8148CC024}" type="pres">
      <dgm:prSet presAssocID="{81CA8AA2-C0C3-4381-BA8B-413EDD578B83}" presName="spaceBetweenRectangles" presStyleCnt="0"/>
      <dgm:spPr/>
    </dgm:pt>
    <dgm:pt modelId="{76CB18D4-86E2-467C-A2CF-3ED9EFE66BEA}" type="pres">
      <dgm:prSet presAssocID="{3CC73758-10C1-47F8-AFA7-1A986D4DDD60}" presName="composite" presStyleCnt="0"/>
      <dgm:spPr/>
    </dgm:pt>
    <dgm:pt modelId="{E712D073-0B15-4887-9DCE-A27BCACBC178}" type="pres">
      <dgm:prSet presAssocID="{3CC73758-10C1-47F8-AFA7-1A986D4DDD60}" presName="L1TextContainer" presStyleLbl="revTx" presStyleIdx="2" presStyleCnt="4">
        <dgm:presLayoutVars>
          <dgm:chMax val="1"/>
          <dgm:chPref val="1"/>
          <dgm:bulletEnabled val="1"/>
        </dgm:presLayoutVars>
      </dgm:prSet>
      <dgm:spPr/>
    </dgm:pt>
    <dgm:pt modelId="{4C57E835-21E8-44E9-8CE3-1E2D478ECB2B}" type="pres">
      <dgm:prSet presAssocID="{3CC73758-10C1-47F8-AFA7-1A986D4DDD60}" presName="L2TextContainerWrapper" presStyleCnt="0">
        <dgm:presLayoutVars>
          <dgm:chMax val="0"/>
          <dgm:chPref val="0"/>
          <dgm:bulletEnabled val="1"/>
        </dgm:presLayoutVars>
      </dgm:prSet>
      <dgm:spPr/>
    </dgm:pt>
    <dgm:pt modelId="{E0D48281-565D-47A3-9B6C-576231178549}" type="pres">
      <dgm:prSet presAssocID="{3CC73758-10C1-47F8-AFA7-1A986D4DDD60}" presName="L2TextContainer" presStyleLbl="bgAcc1" presStyleIdx="2" presStyleCnt="4"/>
      <dgm:spPr/>
    </dgm:pt>
    <dgm:pt modelId="{E0365E95-CAD6-4660-956D-E490447A5CB4}" type="pres">
      <dgm:prSet presAssocID="{3CC73758-10C1-47F8-AFA7-1A986D4DDD60}" presName="FlexibleEmptyPlaceHolder" presStyleCnt="0"/>
      <dgm:spPr/>
    </dgm:pt>
    <dgm:pt modelId="{DCAE8A46-752C-4E82-84CE-E790E1F2918E}" type="pres">
      <dgm:prSet presAssocID="{3CC73758-10C1-47F8-AFA7-1A986D4DDD60}" presName="ConnectLine" presStyleLbl="sibTrans1D1" presStyleIdx="2" presStyleCnt="4"/>
      <dgm:spPr>
        <a:noFill/>
        <a:ln w="6350" cap="flat" cmpd="sng" algn="ctr">
          <a:solidFill>
            <a:schemeClr val="accent2">
              <a:hueOff val="0"/>
              <a:satOff val="0"/>
              <a:lumOff val="0"/>
              <a:alphaOff val="0"/>
            </a:schemeClr>
          </a:solidFill>
          <a:prstDash val="dash"/>
          <a:miter lim="800000"/>
        </a:ln>
        <a:effectLst/>
      </dgm:spPr>
    </dgm:pt>
    <dgm:pt modelId="{B6459BF8-D2C3-4018-9C28-98667DC203F4}" type="pres">
      <dgm:prSet presAssocID="{3CC73758-10C1-47F8-AFA7-1A986D4DDD60}" presName="ConnectorPoint" presStyleLbl="alignNode1" presStyleIdx="2" presStyleCnt="4"/>
      <dgm:spPr/>
    </dgm:pt>
    <dgm:pt modelId="{EAB0CCC2-BFF9-432D-BA8E-7ECAF2D92AF2}" type="pres">
      <dgm:prSet presAssocID="{3CC73758-10C1-47F8-AFA7-1A986D4DDD60}" presName="EmptyPlaceHolder" presStyleCnt="0"/>
      <dgm:spPr/>
    </dgm:pt>
    <dgm:pt modelId="{07073103-04B7-4C74-9AC8-048764100B10}" type="pres">
      <dgm:prSet presAssocID="{D8170BBA-6035-4773-8431-FEDD687647FF}" presName="spaceBetweenRectangles" presStyleCnt="0"/>
      <dgm:spPr/>
    </dgm:pt>
    <dgm:pt modelId="{C68762A5-E9DF-484F-B385-6C7E07325E98}" type="pres">
      <dgm:prSet presAssocID="{D2FE027B-4161-41E1-B4D4-02AECB2E3FA0}" presName="composite" presStyleCnt="0"/>
      <dgm:spPr/>
    </dgm:pt>
    <dgm:pt modelId="{F782935D-BBBD-4420-826A-F71C517659B6}" type="pres">
      <dgm:prSet presAssocID="{D2FE027B-4161-41E1-B4D4-02AECB2E3FA0}" presName="L1TextContainer" presStyleLbl="revTx" presStyleIdx="3" presStyleCnt="4">
        <dgm:presLayoutVars>
          <dgm:chMax val="1"/>
          <dgm:chPref val="1"/>
          <dgm:bulletEnabled val="1"/>
        </dgm:presLayoutVars>
      </dgm:prSet>
      <dgm:spPr/>
    </dgm:pt>
    <dgm:pt modelId="{3C71E446-482E-4CAC-8D42-2D4AC020412B}" type="pres">
      <dgm:prSet presAssocID="{D2FE027B-4161-41E1-B4D4-02AECB2E3FA0}" presName="L2TextContainerWrapper" presStyleCnt="0">
        <dgm:presLayoutVars>
          <dgm:chMax val="0"/>
          <dgm:chPref val="0"/>
          <dgm:bulletEnabled val="1"/>
        </dgm:presLayoutVars>
      </dgm:prSet>
      <dgm:spPr/>
    </dgm:pt>
    <dgm:pt modelId="{6C3A59BD-6D45-4573-B098-8CB5207F194D}" type="pres">
      <dgm:prSet presAssocID="{D2FE027B-4161-41E1-B4D4-02AECB2E3FA0}" presName="L2TextContainer" presStyleLbl="bgAcc1" presStyleIdx="3" presStyleCnt="4"/>
      <dgm:spPr/>
    </dgm:pt>
    <dgm:pt modelId="{8EB042C8-D666-4667-A1E4-E0C87151B72F}" type="pres">
      <dgm:prSet presAssocID="{D2FE027B-4161-41E1-B4D4-02AECB2E3FA0}" presName="FlexibleEmptyPlaceHolder" presStyleCnt="0"/>
      <dgm:spPr/>
    </dgm:pt>
    <dgm:pt modelId="{086FB9B1-82B2-4197-8B33-6E7FF94F8D2E}" type="pres">
      <dgm:prSet presAssocID="{D2FE027B-4161-41E1-B4D4-02AECB2E3FA0}" presName="ConnectLine" presStyleLbl="sibTrans1D1" presStyleIdx="3" presStyleCnt="4"/>
      <dgm:spPr>
        <a:noFill/>
        <a:ln w="6350" cap="flat" cmpd="sng" algn="ctr">
          <a:solidFill>
            <a:schemeClr val="accent2">
              <a:hueOff val="0"/>
              <a:satOff val="0"/>
              <a:lumOff val="0"/>
              <a:alphaOff val="0"/>
            </a:schemeClr>
          </a:solidFill>
          <a:prstDash val="dash"/>
          <a:miter lim="800000"/>
        </a:ln>
        <a:effectLst/>
      </dgm:spPr>
    </dgm:pt>
    <dgm:pt modelId="{3F359E8B-7C7E-4FD9-B106-36CCBFC731D5}" type="pres">
      <dgm:prSet presAssocID="{D2FE027B-4161-41E1-B4D4-02AECB2E3FA0}" presName="ConnectorPoint" presStyleLbl="alignNode1" presStyleIdx="3" presStyleCnt="4"/>
      <dgm:spPr/>
    </dgm:pt>
    <dgm:pt modelId="{34434334-A935-4057-946F-93B826088F38}" type="pres">
      <dgm:prSet presAssocID="{D2FE027B-4161-41E1-B4D4-02AECB2E3FA0}" presName="EmptyPlaceHolder" presStyleCnt="0"/>
      <dgm:spPr/>
    </dgm:pt>
  </dgm:ptLst>
  <dgm:cxnLst>
    <dgm:cxn modelId="{CB32A309-9CA9-4554-941D-519A91A9E733}" srcId="{D2FE027B-4161-41E1-B4D4-02AECB2E3FA0}" destId="{2BE415B7-7185-4956-8487-237B40BC0EE5}" srcOrd="0" destOrd="0" parTransId="{A38E847E-0D1D-4F40-9A71-4D5999ADE08B}" sibTransId="{F0D1C61C-E3F2-49BA-A2D8-C04A81308E5D}"/>
    <dgm:cxn modelId="{64516513-C9B3-4B52-A434-6178ACAB3599}" type="presOf" srcId="{91969DED-4CB8-4A14-A50B-3F7B848E46B5}" destId="{60D0713D-AF69-4AF8-B071-F65622790886}" srcOrd="0" destOrd="0" presId="urn:microsoft.com/office/officeart/2016/7/layout/BasicTimeline"/>
    <dgm:cxn modelId="{3760A536-08D8-4D45-9A8D-A21E58E17F8A}" type="presOf" srcId="{D2FE027B-4161-41E1-B4D4-02AECB2E3FA0}" destId="{F782935D-BBBD-4420-826A-F71C517659B6}" srcOrd="0" destOrd="0" presId="urn:microsoft.com/office/officeart/2016/7/layout/BasicTimeline"/>
    <dgm:cxn modelId="{5EDA943F-300F-408A-A52E-3D5140FD5C22}" srcId="{3CC73758-10C1-47F8-AFA7-1A986D4DDD60}" destId="{FD9CA14A-483C-4869-B0C1-7C5FB7EEDBCC}" srcOrd="0" destOrd="0" parTransId="{8182A92F-45BA-4CD1-8E43-0B0810A50FEB}" sibTransId="{914BB93C-EA8A-4B5B-8F06-30DA7C7F4B7B}"/>
    <dgm:cxn modelId="{4A69F85D-5C15-48FD-893A-B3050E1BADEB}" srcId="{A66480AC-C0DE-4E5E-9ECD-9AE37E3FCB79}" destId="{3CC73758-10C1-47F8-AFA7-1A986D4DDD60}" srcOrd="2" destOrd="0" parTransId="{FF6AE4B6-4A2F-49EE-9316-9AF55E77838B}" sibTransId="{D8170BBA-6035-4773-8431-FEDD687647FF}"/>
    <dgm:cxn modelId="{D3D81948-D963-4D1E-AE16-9705EAF510FC}" srcId="{A66480AC-C0DE-4E5E-9ECD-9AE37E3FCB79}" destId="{A8C03FBB-4A75-4460-AEA6-DEAEB9C61496}" srcOrd="0" destOrd="0" parTransId="{4E972F7F-4B1B-47AA-A25B-1FFC561F1C76}" sibTransId="{67361508-930A-4A23-8CFC-BB56DA645C3C}"/>
    <dgm:cxn modelId="{41643976-DEF5-44B7-B9E7-888F3AEFC45F}" type="presOf" srcId="{3CC73758-10C1-47F8-AFA7-1A986D4DDD60}" destId="{E712D073-0B15-4887-9DCE-A27BCACBC178}" srcOrd="0" destOrd="0" presId="urn:microsoft.com/office/officeart/2016/7/layout/BasicTimeline"/>
    <dgm:cxn modelId="{2D36C892-88AC-490F-8E33-2C73C0E22FF5}" type="presOf" srcId="{2BE415B7-7185-4956-8487-237B40BC0EE5}" destId="{6C3A59BD-6D45-4573-B098-8CB5207F194D}" srcOrd="0" destOrd="0" presId="urn:microsoft.com/office/officeart/2016/7/layout/BasicTimeline"/>
    <dgm:cxn modelId="{E5C7B693-D4EE-4A4E-97D1-4621CA0D3E91}" type="presOf" srcId="{A8C03FBB-4A75-4460-AEA6-DEAEB9C61496}" destId="{FE5C7F33-9326-49FB-89A3-8A20163AD994}" srcOrd="0" destOrd="0" presId="urn:microsoft.com/office/officeart/2016/7/layout/BasicTimeline"/>
    <dgm:cxn modelId="{4F4F82A2-02F1-492B-96C1-46C070BEFCE3}" srcId="{A66480AC-C0DE-4E5E-9ECD-9AE37E3FCB79}" destId="{D2FE027B-4161-41E1-B4D4-02AECB2E3FA0}" srcOrd="3" destOrd="0" parTransId="{88680CFE-3CE0-4842-B3D3-716D3B671238}" sibTransId="{4D59E06B-629C-40B5-96D3-423B7A56C945}"/>
    <dgm:cxn modelId="{4CE397A6-DB48-4AAE-BCFB-3D992789379D}" type="presOf" srcId="{5E71F362-34DF-4EEC-92A3-0EFE450E05E4}" destId="{BA29120C-7C6B-4F62-9079-4AD528BC0744}" srcOrd="0" destOrd="0" presId="urn:microsoft.com/office/officeart/2016/7/layout/BasicTimeline"/>
    <dgm:cxn modelId="{B99CA6C9-28D1-4DDB-B8EC-AED73AD115CA}" srcId="{A8C03FBB-4A75-4460-AEA6-DEAEB9C61496}" destId="{5E71F362-34DF-4EEC-92A3-0EFE450E05E4}" srcOrd="0" destOrd="0" parTransId="{8E5EE4D1-908E-455C-B8B3-281AD42DEC9A}" sibTransId="{B208B24A-E9FD-40A9-B764-FB7C2B7ED8B9}"/>
    <dgm:cxn modelId="{537F2ED0-8BD0-4AD5-B60D-89B660EDA1AC}" srcId="{A66480AC-C0DE-4E5E-9ECD-9AE37E3FCB79}" destId="{91969DED-4CB8-4A14-A50B-3F7B848E46B5}" srcOrd="1" destOrd="0" parTransId="{441CD73D-85E1-42A6-BCF8-362A3247E2F3}" sibTransId="{81CA8AA2-C0C3-4381-BA8B-413EDD578B83}"/>
    <dgm:cxn modelId="{403E30EA-CA23-4A5A-9D22-DF82F93CFF08}" type="presOf" srcId="{A66480AC-C0DE-4E5E-9ECD-9AE37E3FCB79}" destId="{9FFA803F-EA25-49D8-A073-96E9747E345F}" srcOrd="0" destOrd="0" presId="urn:microsoft.com/office/officeart/2016/7/layout/BasicTimeline"/>
    <dgm:cxn modelId="{252B4FF4-6466-43C7-8436-08B55881B5BC}" type="presOf" srcId="{FD9CA14A-483C-4869-B0C1-7C5FB7EEDBCC}" destId="{E0D48281-565D-47A3-9B6C-576231178549}" srcOrd="0" destOrd="0" presId="urn:microsoft.com/office/officeart/2016/7/layout/BasicTimeline"/>
    <dgm:cxn modelId="{9488AFF6-9066-454E-B3C3-57C8BC68F549}" type="presOf" srcId="{8A04F340-E8E1-4146-9905-E7ADCAEAABD7}" destId="{DADAA0C9-3E42-4088-8622-30E9F6EA139A}" srcOrd="0" destOrd="0" presId="urn:microsoft.com/office/officeart/2016/7/layout/BasicTimeline"/>
    <dgm:cxn modelId="{E636BFFB-0404-4D4B-B3F0-C64FDFD9DDEF}" srcId="{91969DED-4CB8-4A14-A50B-3F7B848E46B5}" destId="{8A04F340-E8E1-4146-9905-E7ADCAEAABD7}" srcOrd="0" destOrd="0" parTransId="{4EBD5EC2-45ED-4ED6-8376-97D155A911AE}" sibTransId="{F9CD2A04-6A34-4104-A971-391788B88F55}"/>
    <dgm:cxn modelId="{9C5E351C-4F83-42C9-8766-363923817116}" type="presParOf" srcId="{9FFA803F-EA25-49D8-A073-96E9747E345F}" destId="{EE0E6265-BE99-48D1-8879-DB5A75D6D78E}" srcOrd="0" destOrd="0" presId="urn:microsoft.com/office/officeart/2016/7/layout/BasicTimeline"/>
    <dgm:cxn modelId="{F4A239D2-791C-4FA7-8885-B0E1A7FEAC48}" type="presParOf" srcId="{9FFA803F-EA25-49D8-A073-96E9747E345F}" destId="{BDA8F949-88B8-486D-9E41-ABA1463A8926}" srcOrd="1" destOrd="0" presId="urn:microsoft.com/office/officeart/2016/7/layout/BasicTimeline"/>
    <dgm:cxn modelId="{14D4DBE1-C56F-48BE-A66B-2B0E85E7B755}" type="presParOf" srcId="{BDA8F949-88B8-486D-9E41-ABA1463A8926}" destId="{A41AEE8D-8763-4311-BB07-B499A93D76EA}" srcOrd="0" destOrd="0" presId="urn:microsoft.com/office/officeart/2016/7/layout/BasicTimeline"/>
    <dgm:cxn modelId="{2868F0B4-2D8C-4E60-A800-D7753FFE1445}" type="presParOf" srcId="{A41AEE8D-8763-4311-BB07-B499A93D76EA}" destId="{FE5C7F33-9326-49FB-89A3-8A20163AD994}" srcOrd="0" destOrd="0" presId="urn:microsoft.com/office/officeart/2016/7/layout/BasicTimeline"/>
    <dgm:cxn modelId="{6F72394A-7E16-45AE-B5C9-6D1224450F0E}" type="presParOf" srcId="{A41AEE8D-8763-4311-BB07-B499A93D76EA}" destId="{C51067AB-548D-47E7-B9DD-C7A4C9600F8C}" srcOrd="1" destOrd="0" presId="urn:microsoft.com/office/officeart/2016/7/layout/BasicTimeline"/>
    <dgm:cxn modelId="{2BF023E2-BD82-4543-9797-FF9FAF55B2A5}" type="presParOf" srcId="{C51067AB-548D-47E7-B9DD-C7A4C9600F8C}" destId="{BA29120C-7C6B-4F62-9079-4AD528BC0744}" srcOrd="0" destOrd="0" presId="urn:microsoft.com/office/officeart/2016/7/layout/BasicTimeline"/>
    <dgm:cxn modelId="{2E1DF8FC-1E3D-407B-8B7F-074787FD4D73}" type="presParOf" srcId="{C51067AB-548D-47E7-B9DD-C7A4C9600F8C}" destId="{617B6CDA-9351-44EF-9011-41758FE93851}" srcOrd="1" destOrd="0" presId="urn:microsoft.com/office/officeart/2016/7/layout/BasicTimeline"/>
    <dgm:cxn modelId="{4C3C8707-33EB-4053-85D9-0C1CF04E32CD}" type="presParOf" srcId="{A41AEE8D-8763-4311-BB07-B499A93D76EA}" destId="{A95DB80B-444A-4D69-B205-3A801BB8524A}" srcOrd="2" destOrd="0" presId="urn:microsoft.com/office/officeart/2016/7/layout/BasicTimeline"/>
    <dgm:cxn modelId="{1FE3BD8D-0AF3-46A6-AB51-EDAEC9EB4D89}" type="presParOf" srcId="{A41AEE8D-8763-4311-BB07-B499A93D76EA}" destId="{FA19A0AA-8B0B-4AA8-A80D-08CFFDD3F112}" srcOrd="3" destOrd="0" presId="urn:microsoft.com/office/officeart/2016/7/layout/BasicTimeline"/>
    <dgm:cxn modelId="{B5FDF500-80BD-45C8-BBEB-575AA1DAADE7}" type="presParOf" srcId="{A41AEE8D-8763-4311-BB07-B499A93D76EA}" destId="{C298CC98-EF08-4D23-94A2-F58DEE6D7DE4}" srcOrd="4" destOrd="0" presId="urn:microsoft.com/office/officeart/2016/7/layout/BasicTimeline"/>
    <dgm:cxn modelId="{90EDA9D9-5363-433C-811E-5513B52588D1}" type="presParOf" srcId="{BDA8F949-88B8-486D-9E41-ABA1463A8926}" destId="{F3D981F8-7433-4E93-99E6-2B447306B973}" srcOrd="1" destOrd="0" presId="urn:microsoft.com/office/officeart/2016/7/layout/BasicTimeline"/>
    <dgm:cxn modelId="{7935889E-4736-4C7F-8622-A330C126F16B}" type="presParOf" srcId="{BDA8F949-88B8-486D-9E41-ABA1463A8926}" destId="{7D29DFA7-018B-45C9-AC1C-5CFC82FEE150}" srcOrd="2" destOrd="0" presId="urn:microsoft.com/office/officeart/2016/7/layout/BasicTimeline"/>
    <dgm:cxn modelId="{EB2658D4-3F40-4748-AE39-624B8E620A96}" type="presParOf" srcId="{7D29DFA7-018B-45C9-AC1C-5CFC82FEE150}" destId="{60D0713D-AF69-4AF8-B071-F65622790886}" srcOrd="0" destOrd="0" presId="urn:microsoft.com/office/officeart/2016/7/layout/BasicTimeline"/>
    <dgm:cxn modelId="{51E99B0B-8CC3-4BC2-8250-4C73AF5F12E8}" type="presParOf" srcId="{7D29DFA7-018B-45C9-AC1C-5CFC82FEE150}" destId="{5DAA1547-FEA7-4F69-96D3-0E3A07601B1E}" srcOrd="1" destOrd="0" presId="urn:microsoft.com/office/officeart/2016/7/layout/BasicTimeline"/>
    <dgm:cxn modelId="{9826AAC2-4AE6-4C22-826D-5672547E59BD}" type="presParOf" srcId="{5DAA1547-FEA7-4F69-96D3-0E3A07601B1E}" destId="{DADAA0C9-3E42-4088-8622-30E9F6EA139A}" srcOrd="0" destOrd="0" presId="urn:microsoft.com/office/officeart/2016/7/layout/BasicTimeline"/>
    <dgm:cxn modelId="{EC270DFB-5C5B-40C9-8196-FC46A9C21D19}" type="presParOf" srcId="{5DAA1547-FEA7-4F69-96D3-0E3A07601B1E}" destId="{D2E61EE0-F306-43AF-AFF9-74A14B9CF379}" srcOrd="1" destOrd="0" presId="urn:microsoft.com/office/officeart/2016/7/layout/BasicTimeline"/>
    <dgm:cxn modelId="{CB792D24-F02F-48C4-AC1D-366893851161}" type="presParOf" srcId="{7D29DFA7-018B-45C9-AC1C-5CFC82FEE150}" destId="{DBD74D6B-057A-432C-9067-BF618C19EB2A}" srcOrd="2" destOrd="0" presId="urn:microsoft.com/office/officeart/2016/7/layout/BasicTimeline"/>
    <dgm:cxn modelId="{0B13E8C1-0B1E-425B-8D83-92D34782753B}" type="presParOf" srcId="{7D29DFA7-018B-45C9-AC1C-5CFC82FEE150}" destId="{0F979253-FD39-4920-BFCA-78C564B167EA}" srcOrd="3" destOrd="0" presId="urn:microsoft.com/office/officeart/2016/7/layout/BasicTimeline"/>
    <dgm:cxn modelId="{6B60A5F4-2BAC-4F3F-A227-CB4F69F166D3}" type="presParOf" srcId="{7D29DFA7-018B-45C9-AC1C-5CFC82FEE150}" destId="{C9B4B298-E04C-4317-856D-E345FE5EC64B}" srcOrd="4" destOrd="0" presId="urn:microsoft.com/office/officeart/2016/7/layout/BasicTimeline"/>
    <dgm:cxn modelId="{F632D135-41E2-43A9-9B84-8A9C50BA663F}" type="presParOf" srcId="{BDA8F949-88B8-486D-9E41-ABA1463A8926}" destId="{9B636147-AF19-40E0-BE7D-3BE8148CC024}" srcOrd="3" destOrd="0" presId="urn:microsoft.com/office/officeart/2016/7/layout/BasicTimeline"/>
    <dgm:cxn modelId="{3411521A-E802-4A42-B7EC-D46E6B3B7C96}" type="presParOf" srcId="{BDA8F949-88B8-486D-9E41-ABA1463A8926}" destId="{76CB18D4-86E2-467C-A2CF-3ED9EFE66BEA}" srcOrd="4" destOrd="0" presId="urn:microsoft.com/office/officeart/2016/7/layout/BasicTimeline"/>
    <dgm:cxn modelId="{88CD890C-B8E8-4CDA-B032-3A9A3F32FD79}" type="presParOf" srcId="{76CB18D4-86E2-467C-A2CF-3ED9EFE66BEA}" destId="{E712D073-0B15-4887-9DCE-A27BCACBC178}" srcOrd="0" destOrd="0" presId="urn:microsoft.com/office/officeart/2016/7/layout/BasicTimeline"/>
    <dgm:cxn modelId="{AB1754FF-81F0-4ADB-A662-440DA0FBE430}" type="presParOf" srcId="{76CB18D4-86E2-467C-A2CF-3ED9EFE66BEA}" destId="{4C57E835-21E8-44E9-8CE3-1E2D478ECB2B}" srcOrd="1" destOrd="0" presId="urn:microsoft.com/office/officeart/2016/7/layout/BasicTimeline"/>
    <dgm:cxn modelId="{03EB58B1-E5D1-49BD-8FE7-FF1A8E5CDD51}" type="presParOf" srcId="{4C57E835-21E8-44E9-8CE3-1E2D478ECB2B}" destId="{E0D48281-565D-47A3-9B6C-576231178549}" srcOrd="0" destOrd="0" presId="urn:microsoft.com/office/officeart/2016/7/layout/BasicTimeline"/>
    <dgm:cxn modelId="{C7D8A92C-6CBF-4FA3-931B-5668E18C280C}" type="presParOf" srcId="{4C57E835-21E8-44E9-8CE3-1E2D478ECB2B}" destId="{E0365E95-CAD6-4660-956D-E490447A5CB4}" srcOrd="1" destOrd="0" presId="urn:microsoft.com/office/officeart/2016/7/layout/BasicTimeline"/>
    <dgm:cxn modelId="{57009207-8976-4EFD-876A-EF1C91AB599A}" type="presParOf" srcId="{76CB18D4-86E2-467C-A2CF-3ED9EFE66BEA}" destId="{DCAE8A46-752C-4E82-84CE-E790E1F2918E}" srcOrd="2" destOrd="0" presId="urn:microsoft.com/office/officeart/2016/7/layout/BasicTimeline"/>
    <dgm:cxn modelId="{A5FB4889-2275-4DD2-ADF0-583A5D1AE1ED}" type="presParOf" srcId="{76CB18D4-86E2-467C-A2CF-3ED9EFE66BEA}" destId="{B6459BF8-D2C3-4018-9C28-98667DC203F4}" srcOrd="3" destOrd="0" presId="urn:microsoft.com/office/officeart/2016/7/layout/BasicTimeline"/>
    <dgm:cxn modelId="{8B3418BE-680A-4C04-AD26-F21B02D832B0}" type="presParOf" srcId="{76CB18D4-86E2-467C-A2CF-3ED9EFE66BEA}" destId="{EAB0CCC2-BFF9-432D-BA8E-7ECAF2D92AF2}" srcOrd="4" destOrd="0" presId="urn:microsoft.com/office/officeart/2016/7/layout/BasicTimeline"/>
    <dgm:cxn modelId="{A9042F53-7838-4B89-A14A-DC86E7759451}" type="presParOf" srcId="{BDA8F949-88B8-486D-9E41-ABA1463A8926}" destId="{07073103-04B7-4C74-9AC8-048764100B10}" srcOrd="5" destOrd="0" presId="urn:microsoft.com/office/officeart/2016/7/layout/BasicTimeline"/>
    <dgm:cxn modelId="{5290B18C-985B-476F-80AB-B000D2E28F60}" type="presParOf" srcId="{BDA8F949-88B8-486D-9E41-ABA1463A8926}" destId="{C68762A5-E9DF-484F-B385-6C7E07325E98}" srcOrd="6" destOrd="0" presId="urn:microsoft.com/office/officeart/2016/7/layout/BasicTimeline"/>
    <dgm:cxn modelId="{819C616E-63F8-4599-9A66-512521E8E9F5}" type="presParOf" srcId="{C68762A5-E9DF-484F-B385-6C7E07325E98}" destId="{F782935D-BBBD-4420-826A-F71C517659B6}" srcOrd="0" destOrd="0" presId="urn:microsoft.com/office/officeart/2016/7/layout/BasicTimeline"/>
    <dgm:cxn modelId="{8C54E232-1B89-4DC9-8E05-4736E6F4C528}" type="presParOf" srcId="{C68762A5-E9DF-484F-B385-6C7E07325E98}" destId="{3C71E446-482E-4CAC-8D42-2D4AC020412B}" srcOrd="1" destOrd="0" presId="urn:microsoft.com/office/officeart/2016/7/layout/BasicTimeline"/>
    <dgm:cxn modelId="{BC353777-539A-4864-BB21-346D8C4360C1}" type="presParOf" srcId="{3C71E446-482E-4CAC-8D42-2D4AC020412B}" destId="{6C3A59BD-6D45-4573-B098-8CB5207F194D}" srcOrd="0" destOrd="0" presId="urn:microsoft.com/office/officeart/2016/7/layout/BasicTimeline"/>
    <dgm:cxn modelId="{53E54228-74E4-4F6A-AAD7-71EB44BEEB36}" type="presParOf" srcId="{3C71E446-482E-4CAC-8D42-2D4AC020412B}" destId="{8EB042C8-D666-4667-A1E4-E0C87151B72F}" srcOrd="1" destOrd="0" presId="urn:microsoft.com/office/officeart/2016/7/layout/BasicTimeline"/>
    <dgm:cxn modelId="{CD2E3F26-566B-4E8C-9927-C3B42B77551C}" type="presParOf" srcId="{C68762A5-E9DF-484F-B385-6C7E07325E98}" destId="{086FB9B1-82B2-4197-8B33-6E7FF94F8D2E}" srcOrd="2" destOrd="0" presId="urn:microsoft.com/office/officeart/2016/7/layout/BasicTimeline"/>
    <dgm:cxn modelId="{7571835A-7BAA-40A1-945B-B991B049CBA7}" type="presParOf" srcId="{C68762A5-E9DF-484F-B385-6C7E07325E98}" destId="{3F359E8B-7C7E-4FD9-B106-36CCBFC731D5}" srcOrd="3" destOrd="0" presId="urn:microsoft.com/office/officeart/2016/7/layout/BasicTimeline"/>
    <dgm:cxn modelId="{7083DB71-225A-4FBD-A8B2-9CBA2B2F1649}" type="presParOf" srcId="{C68762A5-E9DF-484F-B385-6C7E07325E98}" destId="{34434334-A935-4057-946F-93B826088F38}" srcOrd="4" destOrd="0" presId="urn:microsoft.com/office/officeart/2016/7/layout/Basic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0E6265-BE99-48D1-8879-DB5A75D6D78E}">
      <dsp:nvSpPr>
        <dsp:cNvPr id="0" name=""/>
        <dsp:cNvSpPr/>
      </dsp:nvSpPr>
      <dsp:spPr>
        <a:xfrm>
          <a:off x="0" y="1887537"/>
          <a:ext cx="8348663" cy="0"/>
        </a:xfrm>
        <a:prstGeom prst="line">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FE5C7F33-9326-49FB-89A3-8A20163AD994}">
      <dsp:nvSpPr>
        <dsp:cNvPr id="0" name=""/>
        <dsp:cNvSpPr/>
      </dsp:nvSpPr>
      <dsp:spPr>
        <a:xfrm>
          <a:off x="185195" y="2027215"/>
          <a:ext cx="2679725" cy="426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dirty="0">
              <a:solidFill>
                <a:schemeClr val="accent2">
                  <a:lumMod val="60000"/>
                  <a:lumOff val="40000"/>
                </a:schemeClr>
              </a:solidFill>
              <a:latin typeface="+mn-lt"/>
            </a:rPr>
            <a:t>Q3</a:t>
          </a:r>
        </a:p>
      </dsp:txBody>
      <dsp:txXfrm>
        <a:off x="185195" y="2027215"/>
        <a:ext cx="2679725" cy="426583"/>
      </dsp:txXfrm>
    </dsp:sp>
    <dsp:sp modelId="{BA29120C-7C6B-4F62-9079-4AD528BC0744}">
      <dsp:nvSpPr>
        <dsp:cNvPr id="0" name=""/>
        <dsp:cNvSpPr/>
      </dsp:nvSpPr>
      <dsp:spPr>
        <a:xfrm>
          <a:off x="2486" y="526622"/>
          <a:ext cx="3045142" cy="643650"/>
        </a:xfrm>
        <a:prstGeom prst="round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rPr>
            <a:t>Market research</a:t>
          </a:r>
        </a:p>
      </dsp:txBody>
      <dsp:txXfrm>
        <a:off x="33906" y="558042"/>
        <a:ext cx="2982302" cy="580810"/>
      </dsp:txXfrm>
    </dsp:sp>
    <dsp:sp modelId="{A95DB80B-444A-4D69-B205-3A801BB8524A}">
      <dsp:nvSpPr>
        <dsp:cNvPr id="0" name=""/>
        <dsp:cNvSpPr/>
      </dsp:nvSpPr>
      <dsp:spPr>
        <a:xfrm>
          <a:off x="1525057" y="1170273"/>
          <a:ext cx="0" cy="717264"/>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0D0713D-AF69-4AF8-B071-F65622790886}">
      <dsp:nvSpPr>
        <dsp:cNvPr id="0" name=""/>
        <dsp:cNvSpPr/>
      </dsp:nvSpPr>
      <dsp:spPr>
        <a:xfrm>
          <a:off x="1951377" y="1321276"/>
          <a:ext cx="2679725" cy="426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dirty="0">
              <a:solidFill>
                <a:schemeClr val="accent2">
                  <a:lumMod val="60000"/>
                  <a:lumOff val="40000"/>
                </a:schemeClr>
              </a:solidFill>
              <a:latin typeface="+mn-lt"/>
            </a:rPr>
            <a:t>Q4</a:t>
          </a:r>
        </a:p>
      </dsp:txBody>
      <dsp:txXfrm>
        <a:off x="1951377" y="1321276"/>
        <a:ext cx="2679725" cy="426583"/>
      </dsp:txXfrm>
    </dsp:sp>
    <dsp:sp modelId="{FA19A0AA-8B0B-4AA8-A80D-08CFFDD3F112}">
      <dsp:nvSpPr>
        <dsp:cNvPr id="0" name=""/>
        <dsp:cNvSpPr/>
      </dsp:nvSpPr>
      <dsp:spPr>
        <a:xfrm>
          <a:off x="1496744" y="1859224"/>
          <a:ext cx="56626" cy="56626"/>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DAA0C9-3E42-4088-8622-30E9F6EA139A}">
      <dsp:nvSpPr>
        <dsp:cNvPr id="0" name=""/>
        <dsp:cNvSpPr/>
      </dsp:nvSpPr>
      <dsp:spPr>
        <a:xfrm>
          <a:off x="1768669" y="2604801"/>
          <a:ext cx="3045142" cy="643650"/>
        </a:xfrm>
        <a:prstGeom prst="round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rPr>
            <a:t>Product development</a:t>
          </a:r>
        </a:p>
      </dsp:txBody>
      <dsp:txXfrm>
        <a:off x="1800089" y="2636221"/>
        <a:ext cx="2982302" cy="580810"/>
      </dsp:txXfrm>
    </dsp:sp>
    <dsp:sp modelId="{DBD74D6B-057A-432C-9067-BF618C19EB2A}">
      <dsp:nvSpPr>
        <dsp:cNvPr id="0" name=""/>
        <dsp:cNvSpPr/>
      </dsp:nvSpPr>
      <dsp:spPr>
        <a:xfrm>
          <a:off x="3291240" y="1887537"/>
          <a:ext cx="0" cy="717264"/>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712D073-0B15-4887-9DCE-A27BCACBC178}">
      <dsp:nvSpPr>
        <dsp:cNvPr id="0" name=""/>
        <dsp:cNvSpPr/>
      </dsp:nvSpPr>
      <dsp:spPr>
        <a:xfrm>
          <a:off x="3717560" y="2027215"/>
          <a:ext cx="2679725" cy="426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dirty="0">
              <a:solidFill>
                <a:schemeClr val="accent2">
                  <a:lumMod val="60000"/>
                  <a:lumOff val="40000"/>
                </a:schemeClr>
              </a:solidFill>
              <a:latin typeface="+mn-lt"/>
            </a:rPr>
            <a:t>Q1</a:t>
          </a:r>
        </a:p>
      </dsp:txBody>
      <dsp:txXfrm>
        <a:off x="3717560" y="2027215"/>
        <a:ext cx="2679725" cy="426583"/>
      </dsp:txXfrm>
    </dsp:sp>
    <dsp:sp modelId="{0F979253-FD39-4920-BFCA-78C564B167EA}">
      <dsp:nvSpPr>
        <dsp:cNvPr id="0" name=""/>
        <dsp:cNvSpPr/>
      </dsp:nvSpPr>
      <dsp:spPr>
        <a:xfrm>
          <a:off x="3262927" y="1859224"/>
          <a:ext cx="56626" cy="56626"/>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D48281-565D-47A3-9B6C-576231178549}">
      <dsp:nvSpPr>
        <dsp:cNvPr id="0" name=""/>
        <dsp:cNvSpPr/>
      </dsp:nvSpPr>
      <dsp:spPr>
        <a:xfrm>
          <a:off x="3534851" y="526622"/>
          <a:ext cx="3045142" cy="643650"/>
        </a:xfrm>
        <a:prstGeom prst="round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rPr>
            <a:t> User testing</a:t>
          </a:r>
        </a:p>
      </dsp:txBody>
      <dsp:txXfrm>
        <a:off x="3566271" y="558042"/>
        <a:ext cx="2982302" cy="580810"/>
      </dsp:txXfrm>
    </dsp:sp>
    <dsp:sp modelId="{DCAE8A46-752C-4E82-84CE-E790E1F2918E}">
      <dsp:nvSpPr>
        <dsp:cNvPr id="0" name=""/>
        <dsp:cNvSpPr/>
      </dsp:nvSpPr>
      <dsp:spPr>
        <a:xfrm>
          <a:off x="5057422" y="1170273"/>
          <a:ext cx="0" cy="717264"/>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782935D-BBBD-4420-826A-F71C517659B6}">
      <dsp:nvSpPr>
        <dsp:cNvPr id="0" name=""/>
        <dsp:cNvSpPr/>
      </dsp:nvSpPr>
      <dsp:spPr>
        <a:xfrm>
          <a:off x="5483742" y="1321276"/>
          <a:ext cx="2679725" cy="426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dirty="0">
              <a:solidFill>
                <a:schemeClr val="accent2">
                  <a:lumMod val="60000"/>
                  <a:lumOff val="40000"/>
                </a:schemeClr>
              </a:solidFill>
              <a:latin typeface="+mn-lt"/>
            </a:rPr>
            <a:t>Q2</a:t>
          </a:r>
        </a:p>
      </dsp:txBody>
      <dsp:txXfrm>
        <a:off x="5483742" y="1321276"/>
        <a:ext cx="2679725" cy="426583"/>
      </dsp:txXfrm>
    </dsp:sp>
    <dsp:sp modelId="{B6459BF8-D2C3-4018-9C28-98667DC203F4}">
      <dsp:nvSpPr>
        <dsp:cNvPr id="0" name=""/>
        <dsp:cNvSpPr/>
      </dsp:nvSpPr>
      <dsp:spPr>
        <a:xfrm>
          <a:off x="5029109" y="1859224"/>
          <a:ext cx="56626" cy="56626"/>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3A59BD-6D45-4573-B098-8CB5207F194D}">
      <dsp:nvSpPr>
        <dsp:cNvPr id="0" name=""/>
        <dsp:cNvSpPr/>
      </dsp:nvSpPr>
      <dsp:spPr>
        <a:xfrm>
          <a:off x="5301034" y="2604801"/>
          <a:ext cx="3045142" cy="643650"/>
        </a:xfrm>
        <a:prstGeom prst="round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rPr>
            <a:t>Product launch</a:t>
          </a:r>
        </a:p>
      </dsp:txBody>
      <dsp:txXfrm>
        <a:off x="5332454" y="2636221"/>
        <a:ext cx="2982302" cy="580810"/>
      </dsp:txXfrm>
    </dsp:sp>
    <dsp:sp modelId="{086FB9B1-82B2-4197-8B33-6E7FF94F8D2E}">
      <dsp:nvSpPr>
        <dsp:cNvPr id="0" name=""/>
        <dsp:cNvSpPr/>
      </dsp:nvSpPr>
      <dsp:spPr>
        <a:xfrm>
          <a:off x="6823605" y="1887537"/>
          <a:ext cx="0" cy="717264"/>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F359E8B-7C7E-4FD9-B106-36CCBFC731D5}">
      <dsp:nvSpPr>
        <dsp:cNvPr id="0" name=""/>
        <dsp:cNvSpPr/>
      </dsp:nvSpPr>
      <dsp:spPr>
        <a:xfrm>
          <a:off x="6795292" y="1859224"/>
          <a:ext cx="56626" cy="56626"/>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7E3961-5613-64C6-63C3-6085D0CDAE5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06D1F08-FF42-95F6-3130-AE63E56048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D26A2A-0A96-0647-84E5-C82F2EFD9474}" type="datetimeFigureOut">
              <a:rPr lang="en-US" smtClean="0"/>
              <a:t>5/18/2026</a:t>
            </a:fld>
            <a:endParaRPr lang="en-US" dirty="0"/>
          </a:p>
        </p:txBody>
      </p:sp>
      <p:sp>
        <p:nvSpPr>
          <p:cNvPr id="4" name="Footer Placeholder 3">
            <a:extLst>
              <a:ext uri="{FF2B5EF4-FFF2-40B4-BE49-F238E27FC236}">
                <a16:creationId xmlns:a16="http://schemas.microsoft.com/office/drawing/2014/main" id="{4CD5B35B-A046-EC3C-A80E-3D9D12C149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202DDE3-703C-8B4C-9506-EC0A39AACDD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8DC1D1-B6C2-C644-8BF1-C34DBFFE1C78}" type="slidenum">
              <a:rPr lang="en-US" smtClean="0"/>
              <a:t>‹#›</a:t>
            </a:fld>
            <a:endParaRPr lang="en-US" dirty="0"/>
          </a:p>
        </p:txBody>
      </p:sp>
    </p:spTree>
    <p:extLst>
      <p:ext uri="{BB962C8B-B14F-4D97-AF65-F5344CB8AC3E}">
        <p14:creationId xmlns:p14="http://schemas.microsoft.com/office/powerpoint/2010/main" val="933479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a:extLst>
              <a:ext uri="{FF2B5EF4-FFF2-40B4-BE49-F238E27FC236}">
                <a16:creationId xmlns:a16="http://schemas.microsoft.com/office/drawing/2014/main" id="{0D2594CA-29C5-062F-2EA7-C593B096C62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9" name="Slide Image Placeholder 8">
            <a:extLst>
              <a:ext uri="{FF2B5EF4-FFF2-40B4-BE49-F238E27FC236}">
                <a16:creationId xmlns:a16="http://schemas.microsoft.com/office/drawing/2014/main" id="{E04BB896-BA64-B358-A066-15B96D23BC8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a:extLst>
              <a:ext uri="{FF2B5EF4-FFF2-40B4-BE49-F238E27FC236}">
                <a16:creationId xmlns:a16="http://schemas.microsoft.com/office/drawing/2014/main" id="{5EFA2818-7747-F326-294F-EEAC9BEF6EB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11" name="Date Placeholder 10">
            <a:extLst>
              <a:ext uri="{FF2B5EF4-FFF2-40B4-BE49-F238E27FC236}">
                <a16:creationId xmlns:a16="http://schemas.microsoft.com/office/drawing/2014/main" id="{6B76E0F0-B7F9-756A-3EA4-2114B75370E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0CF20C-6BCC-41A4-8C16-5A346425718D}" type="datetimeFigureOut">
              <a:rPr lang="en-US" smtClean="0"/>
              <a:t>5/18/2026</a:t>
            </a:fld>
            <a:endParaRPr lang="en-US" dirty="0"/>
          </a:p>
        </p:txBody>
      </p:sp>
      <p:sp>
        <p:nvSpPr>
          <p:cNvPr id="12" name="Notes Placeholder 11">
            <a:extLst>
              <a:ext uri="{FF2B5EF4-FFF2-40B4-BE49-F238E27FC236}">
                <a16:creationId xmlns:a16="http://schemas.microsoft.com/office/drawing/2014/main" id="{5161C21F-108C-0F07-CDDD-AFB8DDBF694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a:extLst>
              <a:ext uri="{FF2B5EF4-FFF2-40B4-BE49-F238E27FC236}">
                <a16:creationId xmlns:a16="http://schemas.microsoft.com/office/drawing/2014/main" id="{A507CBA7-2A1E-725E-35DA-D1CFF08EC633}"/>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60679C-80C7-4E7D-9614-ABA41C5B2858}" type="slidenum">
              <a:rPr lang="en-US" smtClean="0"/>
              <a:t>‹#›</a:t>
            </a:fld>
            <a:endParaRPr lang="en-US" dirty="0"/>
          </a:p>
        </p:txBody>
      </p:sp>
    </p:spTree>
    <p:extLst>
      <p:ext uri="{BB962C8B-B14F-4D97-AF65-F5344CB8AC3E}">
        <p14:creationId xmlns:p14="http://schemas.microsoft.com/office/powerpoint/2010/main" val="422665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t>1</a:t>
            </a:fld>
            <a:endParaRPr lang="en-US" altLang="zh-CN" noProof="0" dirty="0"/>
          </a:p>
        </p:txBody>
      </p:sp>
    </p:spTree>
    <p:extLst>
      <p:ext uri="{BB962C8B-B14F-4D97-AF65-F5344CB8AC3E}">
        <p14:creationId xmlns:p14="http://schemas.microsoft.com/office/powerpoint/2010/main" val="681593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smtClean="0"/>
              <a:t>6</a:t>
            </a:fld>
            <a:endParaRPr lang="en-US" altLang="zh-CN" dirty="0"/>
          </a:p>
        </p:txBody>
      </p:sp>
    </p:spTree>
    <p:extLst>
      <p:ext uri="{BB962C8B-B14F-4D97-AF65-F5344CB8AC3E}">
        <p14:creationId xmlns:p14="http://schemas.microsoft.com/office/powerpoint/2010/main" val="2880906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t>7</a:t>
            </a:fld>
            <a:endParaRPr lang="en-US" altLang="zh-CN" noProof="0" dirty="0"/>
          </a:p>
        </p:txBody>
      </p:sp>
    </p:spTree>
    <p:extLst>
      <p:ext uri="{BB962C8B-B14F-4D97-AF65-F5344CB8AC3E}">
        <p14:creationId xmlns:p14="http://schemas.microsoft.com/office/powerpoint/2010/main" val="1377460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t>8</a:t>
            </a:fld>
            <a:endParaRPr lang="en-US" altLang="zh-CN" noProof="0" dirty="0"/>
          </a:p>
        </p:txBody>
      </p:sp>
    </p:spTree>
    <p:extLst>
      <p:ext uri="{BB962C8B-B14F-4D97-AF65-F5344CB8AC3E}">
        <p14:creationId xmlns:p14="http://schemas.microsoft.com/office/powerpoint/2010/main" val="2093800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smtClean="0"/>
              <a:t>12</a:t>
            </a:fld>
            <a:endParaRPr lang="en-US" altLang="zh-CN" dirty="0"/>
          </a:p>
        </p:txBody>
      </p:sp>
    </p:spTree>
    <p:extLst>
      <p:ext uri="{BB962C8B-B14F-4D97-AF65-F5344CB8AC3E}">
        <p14:creationId xmlns:p14="http://schemas.microsoft.com/office/powerpoint/2010/main" val="2424331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t>13</a:t>
            </a:fld>
            <a:endParaRPr lang="en-US" altLang="zh-CN" noProof="0" dirty="0"/>
          </a:p>
        </p:txBody>
      </p:sp>
    </p:spTree>
    <p:extLst>
      <p:ext uri="{BB962C8B-B14F-4D97-AF65-F5344CB8AC3E}">
        <p14:creationId xmlns:p14="http://schemas.microsoft.com/office/powerpoint/2010/main" val="1181820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bg>
      <p:bgPr>
        <a:solidFill>
          <a:schemeClr val="accent6"/>
        </a:solidFill>
        <a:effectLst/>
      </p:bgPr>
    </p:bg>
    <p:spTree>
      <p:nvGrpSpPr>
        <p:cNvPr id="1" name=""/>
        <p:cNvGrpSpPr/>
        <p:nvPr/>
      </p:nvGrpSpPr>
      <p:grpSpPr>
        <a:xfrm>
          <a:off x="0" y="0"/>
          <a:ext cx="0" cy="0"/>
          <a:chOff x="0" y="0"/>
          <a:chExt cx="0" cy="0"/>
        </a:xfrm>
      </p:grpSpPr>
      <p:pic>
        <p:nvPicPr>
          <p:cNvPr id="13" name="Shape 33">
            <a:extLst>
              <a:ext uri="{FF2B5EF4-FFF2-40B4-BE49-F238E27FC236}">
                <a16:creationId xmlns:a16="http://schemas.microsoft.com/office/drawing/2014/main" id="{4D81E37E-7366-D88D-83B8-BBA577CA462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a:xfrm>
            <a:off x="9897686" y="1064464"/>
            <a:ext cx="1570617" cy="17968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pic>
      <p:pic>
        <p:nvPicPr>
          <p:cNvPr id="12" name="Shape 31">
            <a:extLst>
              <a:ext uri="{FF2B5EF4-FFF2-40B4-BE49-F238E27FC236}">
                <a16:creationId xmlns:a16="http://schemas.microsoft.com/office/drawing/2014/main" id="{A2E096B7-3B4F-355B-58E5-41784AC8BE29}"/>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a:ext>
            </a:extLst>
          </a:blip>
          <a:srcRect t="2555" b="2555"/>
          <a:stretch>
            <a:fillRect/>
          </a:stretch>
        </p:blipFill>
        <p:spPr>
          <a:xfrm>
            <a:off x="6284315" y="3984454"/>
            <a:ext cx="1570617" cy="17968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pic>
      <p:sp>
        <p:nvSpPr>
          <p:cNvPr id="3" name="Title 2">
            <a:extLst>
              <a:ext uri="{FF2B5EF4-FFF2-40B4-BE49-F238E27FC236}">
                <a16:creationId xmlns:a16="http://schemas.microsoft.com/office/drawing/2014/main" id="{7EC2501B-DEA6-190E-3633-E32F635B7CE1}"/>
              </a:ext>
            </a:extLst>
          </p:cNvPr>
          <p:cNvSpPr>
            <a:spLocks noGrp="1"/>
          </p:cNvSpPr>
          <p:nvPr>
            <p:ph type="title"/>
          </p:nvPr>
        </p:nvSpPr>
        <p:spPr>
          <a:xfrm>
            <a:off x="1144292" y="731520"/>
            <a:ext cx="5029200" cy="3291840"/>
          </a:xfrm>
        </p:spPr>
        <p:txBody>
          <a:bodyPr anchor="b">
            <a:normAutofit/>
          </a:bodyPr>
          <a:lstStyle>
            <a:lvl1pPr>
              <a:defRPr sz="4800"/>
            </a:lvl1pPr>
          </a:lstStyle>
          <a:p>
            <a:r>
              <a:rPr lang="th-TH" noProof="0"/>
              <a:t>คลิกเพื่อแก้ไขสไตล์ชื่อเรื่องต้นแบบ</a:t>
            </a:r>
            <a:endParaRPr lang="en-US" noProof="0" dirty="0"/>
          </a:p>
        </p:txBody>
      </p:sp>
      <p:cxnSp>
        <p:nvCxnSpPr>
          <p:cNvPr id="24" name="Straight Connector 2">
            <a:extLst>
              <a:ext uri="{FF2B5EF4-FFF2-40B4-BE49-F238E27FC236}">
                <a16:creationId xmlns:a16="http://schemas.microsoft.com/office/drawing/2014/main" id="{F1FCCFDB-D985-4322-AC87-F69214893708}"/>
              </a:ext>
            </a:extLst>
          </p:cNvPr>
          <p:cNvCxnSpPr/>
          <p:nvPr userDrawn="1"/>
        </p:nvCxnSpPr>
        <p:spPr>
          <a:xfrm>
            <a:off x="1168533" y="4172084"/>
            <a:ext cx="0" cy="760288"/>
          </a:xfrm>
          <a:prstGeom prst="line">
            <a:avLst/>
          </a:prstGeom>
          <a:noFill/>
          <a:ln w="19050" cap="flat" cmpd="sng" algn="ctr">
            <a:solidFill>
              <a:srgbClr val="D84400"/>
            </a:solidFill>
            <a:prstDash val="solid"/>
            <a:miter lim="800000"/>
          </a:ln>
          <a:effectLst/>
        </p:spPr>
      </p:cxnSp>
      <p:sp>
        <p:nvSpPr>
          <p:cNvPr id="27" name="Content placeholder 47" descr="Click icon to add picture">
            <a:extLst>
              <a:ext uri="{FF2B5EF4-FFF2-40B4-BE49-F238E27FC236}">
                <a16:creationId xmlns:a16="http://schemas.microsoft.com/office/drawing/2014/main" id="{EA8265B5-83C5-4AE9-88AB-3F2443B57F00}"/>
              </a:ext>
            </a:extLst>
          </p:cNvPr>
          <p:cNvSpPr>
            <a:spLocks noGrp="1"/>
          </p:cNvSpPr>
          <p:nvPr>
            <p:ph type="body" sz="quarter" idx="28"/>
          </p:nvPr>
        </p:nvSpPr>
        <p:spPr>
          <a:xfrm>
            <a:off x="1260894" y="4172084"/>
            <a:ext cx="4912598" cy="914400"/>
          </a:xfrm>
          <a:prstGeom prst="rect">
            <a:avLst/>
          </a:prstGeom>
        </p:spPr>
        <p:txBody>
          <a:bodyPr>
            <a:normAutofit/>
          </a:bodyPr>
          <a:lstStyle>
            <a:lvl1pPr marL="0" indent="0">
              <a:lnSpc>
                <a:spcPct val="100000"/>
              </a:lnSpc>
              <a:buNone/>
              <a:defRPr sz="2000" b="0">
                <a:solidFill>
                  <a:schemeClr val="bg1"/>
                </a:solidFill>
              </a:defRPr>
            </a:lvl1pPr>
            <a:lvl2pPr>
              <a:defRPr sz="1000"/>
            </a:lvl2pPr>
            <a:lvl3pPr>
              <a:defRPr sz="900"/>
            </a:lvl3pPr>
            <a:lvl4pPr>
              <a:defRPr sz="800"/>
            </a:lvl4pPr>
            <a:lvl5pPr>
              <a:defRPr sz="800"/>
            </a:lvl5pPr>
          </a:lstStyle>
          <a:p>
            <a:pPr lvl="0"/>
            <a:r>
              <a:rPr lang="th-TH" altLang="zh-CN" noProof="0"/>
              <a:t>คลิกเพื่อแก้ไขสไตล์ของข้อความต้นแบบ</a:t>
            </a:r>
          </a:p>
        </p:txBody>
      </p:sp>
      <p:sp>
        <p:nvSpPr>
          <p:cNvPr id="47" name="Content placeholder 47">
            <a:extLst>
              <a:ext uri="{FF2B5EF4-FFF2-40B4-BE49-F238E27FC236}">
                <a16:creationId xmlns:a16="http://schemas.microsoft.com/office/drawing/2014/main" id="{0FFAAB58-ABE4-41AC-B94E-432936CE0301}"/>
              </a:ext>
            </a:extLst>
          </p:cNvPr>
          <p:cNvSpPr>
            <a:spLocks noGrp="1"/>
          </p:cNvSpPr>
          <p:nvPr>
            <p:ph type="pic" sz="quarter" idx="47" hasCustomPrompt="1"/>
          </p:nvPr>
        </p:nvSpPr>
        <p:spPr>
          <a:xfrm>
            <a:off x="6742557" y="821836"/>
            <a:ext cx="4405503" cy="5066346"/>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a:solidFill>
                  <a:schemeClr val="bg1"/>
                </a:solidFill>
              </a:defRPr>
            </a:lvl1pPr>
          </a:lstStyle>
          <a:p>
            <a:r>
              <a:rPr lang="en-US" altLang="zh-CN" noProof="0" dirty="0"/>
              <a:t>Click icon to add picture≈≈</a:t>
            </a:r>
          </a:p>
        </p:txBody>
      </p:sp>
      <p:sp>
        <p:nvSpPr>
          <p:cNvPr id="9" name="Freeform: Shape 11">
            <a:extLst>
              <a:ext uri="{FF2B5EF4-FFF2-40B4-BE49-F238E27FC236}">
                <a16:creationId xmlns:a16="http://schemas.microsoft.com/office/drawing/2014/main" id="{9ECA281C-F2CB-AE9D-DCD6-F94D3FEE2E67}"/>
              </a:ext>
            </a:extLst>
          </p:cNvPr>
          <p:cNvSpPr/>
          <p:nvPr userDrawn="1"/>
        </p:nvSpPr>
        <p:spPr>
          <a:xfrm>
            <a:off x="7441324" y="5568778"/>
            <a:ext cx="829927" cy="949454"/>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2"/>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Tree>
    <p:extLst>
      <p:ext uri="{BB962C8B-B14F-4D97-AF65-F5344CB8AC3E}">
        <p14:creationId xmlns:p14="http://schemas.microsoft.com/office/powerpoint/2010/main" val="3496649517"/>
      </p:ext>
    </p:extLst>
  </p:cSld>
  <p:clrMapOvr>
    <a:masterClrMapping/>
  </p:clrMapOvr>
  <p:extLst>
    <p:ext uri="{DCECCB84-F9BA-43D5-87BE-67443E8EF086}">
      <p15:sldGuideLst xmlns:p15="http://schemas.microsoft.com/office/powerpoint/2012/main">
        <p15:guide id="1" pos="528">
          <p15:clr>
            <a:srgbClr val="FBAE40"/>
          </p15:clr>
        </p15:guide>
        <p15:guide id="2" orient="horz" pos="52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7BD59-35CC-9BB3-8621-6FA3356F81AA}"/>
              </a:ext>
            </a:extLst>
          </p:cNvPr>
          <p:cNvSpPr>
            <a:spLocks noGrp="1"/>
          </p:cNvSpPr>
          <p:nvPr>
            <p:ph type="title"/>
          </p:nvPr>
        </p:nvSpPr>
        <p:spPr>
          <a:xfrm>
            <a:off x="914400" y="731520"/>
            <a:ext cx="7671816" cy="2103120"/>
          </a:xfrm>
        </p:spPr>
        <p:txBody>
          <a:bodyPr anchor="b" anchorCtr="0">
            <a:normAutofit/>
          </a:bodyPr>
          <a:lstStyle/>
          <a:p>
            <a:r>
              <a:rPr lang="th-TH"/>
              <a:t>คลิกเพื่อแก้ไขสไตล์ชื่อเรื่องต้นแบบ</a:t>
            </a:r>
            <a:endParaRPr lang="en-US" dirty="0"/>
          </a:p>
        </p:txBody>
      </p:sp>
      <p:sp>
        <p:nvSpPr>
          <p:cNvPr id="15" name="Content Placeholder 2">
            <a:extLst>
              <a:ext uri="{FF2B5EF4-FFF2-40B4-BE49-F238E27FC236}">
                <a16:creationId xmlns:a16="http://schemas.microsoft.com/office/drawing/2014/main" id="{F9296AFE-5FB8-52A4-3111-3B53DBE4DB3E}"/>
              </a:ext>
            </a:extLst>
          </p:cNvPr>
          <p:cNvSpPr>
            <a:spLocks noGrp="1"/>
          </p:cNvSpPr>
          <p:nvPr>
            <p:ph idx="14"/>
          </p:nvPr>
        </p:nvSpPr>
        <p:spPr>
          <a:xfrm>
            <a:off x="914400" y="3200400"/>
            <a:ext cx="10149840" cy="2834640"/>
          </a:xfrm>
        </p:spPr>
        <p:txBody>
          <a:bodyPr>
            <a:normAutofit/>
          </a:bodyPr>
          <a:lstStyle>
            <a:lvl1pPr>
              <a:defRPr sz="1800"/>
            </a:lvl1pPr>
            <a:lvl2pPr>
              <a:defRPr sz="1800"/>
            </a:lvl2pPr>
            <a:lvl3pPr>
              <a:defRPr sz="1800"/>
            </a:lvl3pPr>
            <a:lvl4pPr>
              <a:defRPr sz="1800"/>
            </a:lvl4pPr>
            <a:lvl5pPr>
              <a:defRPr sz="1800"/>
            </a:lvl5p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sp>
        <p:nvSpPr>
          <p:cNvPr id="3" name="Freeform: Shape 12">
            <a:extLst>
              <a:ext uri="{FF2B5EF4-FFF2-40B4-BE49-F238E27FC236}">
                <a16:creationId xmlns:a16="http://schemas.microsoft.com/office/drawing/2014/main" id="{809C5320-0161-C582-141C-55F06D4F3BAE}"/>
              </a:ext>
            </a:extLst>
          </p:cNvPr>
          <p:cNvSpPr/>
          <p:nvPr userDrawn="1"/>
        </p:nvSpPr>
        <p:spPr>
          <a:xfrm>
            <a:off x="8893126" y="351937"/>
            <a:ext cx="1331054" cy="1502495"/>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noProof="0" dirty="0"/>
          </a:p>
        </p:txBody>
      </p:sp>
      <p:sp>
        <p:nvSpPr>
          <p:cNvPr id="7" name="Freeform 6">
            <a:extLst>
              <a:ext uri="{FF2B5EF4-FFF2-40B4-BE49-F238E27FC236}">
                <a16:creationId xmlns:a16="http://schemas.microsoft.com/office/drawing/2014/main" id="{29C982F3-4477-76AC-0429-350585A39FFA}"/>
              </a:ext>
            </a:extLst>
          </p:cNvPr>
          <p:cNvSpPr/>
          <p:nvPr userDrawn="1"/>
        </p:nvSpPr>
        <p:spPr>
          <a:xfrm>
            <a:off x="5255120" y="0"/>
            <a:ext cx="1330247" cy="603188"/>
          </a:xfrm>
          <a:custGeom>
            <a:avLst/>
            <a:gdLst>
              <a:gd name="connsiteX0" fmla="*/ 0 w 1911968"/>
              <a:gd name="connsiteY0" fmla="*/ 0 h 866964"/>
              <a:gd name="connsiteX1" fmla="*/ 1911968 w 1911968"/>
              <a:gd name="connsiteY1" fmla="*/ 0 h 866964"/>
              <a:gd name="connsiteX2" fmla="*/ 1911621 w 1911968"/>
              <a:gd name="connsiteY2" fmla="*/ 335832 h 866964"/>
              <a:gd name="connsiteX3" fmla="*/ 956364 w 1911968"/>
              <a:gd name="connsiteY3" fmla="*/ 866964 h 866964"/>
              <a:gd name="connsiteX4" fmla="*/ 0 w 1911968"/>
              <a:gd name="connsiteY4" fmla="*/ 335755 h 866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968" h="866964">
                <a:moveTo>
                  <a:pt x="0" y="0"/>
                </a:moveTo>
                <a:lnTo>
                  <a:pt x="1911968" y="0"/>
                </a:lnTo>
                <a:lnTo>
                  <a:pt x="1911621" y="335832"/>
                </a:lnTo>
                <a:lnTo>
                  <a:pt x="956364" y="866964"/>
                </a:lnTo>
                <a:lnTo>
                  <a:pt x="0" y="335755"/>
                </a:lnTo>
                <a:close/>
              </a:path>
            </a:pathLst>
          </a:custGeom>
          <a:solidFill>
            <a:schemeClr val="accent5">
              <a:lumMod val="75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7">
            <a:extLst>
              <a:ext uri="{FF2B5EF4-FFF2-40B4-BE49-F238E27FC236}">
                <a16:creationId xmlns:a16="http://schemas.microsoft.com/office/drawing/2014/main" id="{87A8F7B2-0552-AAD4-9DE2-845DE10CA10A}"/>
              </a:ext>
            </a:extLst>
          </p:cNvPr>
          <p:cNvSpPr/>
          <p:nvPr userDrawn="1"/>
        </p:nvSpPr>
        <p:spPr>
          <a:xfrm>
            <a:off x="6710252" y="0"/>
            <a:ext cx="1330247" cy="603188"/>
          </a:xfrm>
          <a:custGeom>
            <a:avLst/>
            <a:gdLst>
              <a:gd name="connsiteX0" fmla="*/ 0 w 1911968"/>
              <a:gd name="connsiteY0" fmla="*/ 0 h 866964"/>
              <a:gd name="connsiteX1" fmla="*/ 1911968 w 1911968"/>
              <a:gd name="connsiteY1" fmla="*/ 0 h 866964"/>
              <a:gd name="connsiteX2" fmla="*/ 1911621 w 1911968"/>
              <a:gd name="connsiteY2" fmla="*/ 335832 h 866964"/>
              <a:gd name="connsiteX3" fmla="*/ 956364 w 1911968"/>
              <a:gd name="connsiteY3" fmla="*/ 866964 h 866964"/>
              <a:gd name="connsiteX4" fmla="*/ 0 w 1911968"/>
              <a:gd name="connsiteY4" fmla="*/ 335755 h 866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968" h="866964">
                <a:moveTo>
                  <a:pt x="0" y="0"/>
                </a:moveTo>
                <a:lnTo>
                  <a:pt x="1911968" y="0"/>
                </a:lnTo>
                <a:lnTo>
                  <a:pt x="1911621" y="335832"/>
                </a:lnTo>
                <a:lnTo>
                  <a:pt x="956364" y="866964"/>
                </a:lnTo>
                <a:lnTo>
                  <a:pt x="0" y="335755"/>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9">
            <a:extLst>
              <a:ext uri="{FF2B5EF4-FFF2-40B4-BE49-F238E27FC236}">
                <a16:creationId xmlns:a16="http://schemas.microsoft.com/office/drawing/2014/main" id="{395DA7FF-BAA0-F04C-CA6C-16E9C2D55593}"/>
              </a:ext>
            </a:extLst>
          </p:cNvPr>
          <p:cNvSpPr/>
          <p:nvPr userDrawn="1"/>
        </p:nvSpPr>
        <p:spPr>
          <a:xfrm>
            <a:off x="879765" y="0"/>
            <a:ext cx="1330247" cy="603188"/>
          </a:xfrm>
          <a:custGeom>
            <a:avLst/>
            <a:gdLst>
              <a:gd name="connsiteX0" fmla="*/ 0 w 1911968"/>
              <a:gd name="connsiteY0" fmla="*/ 0 h 866964"/>
              <a:gd name="connsiteX1" fmla="*/ 1911968 w 1911968"/>
              <a:gd name="connsiteY1" fmla="*/ 0 h 866964"/>
              <a:gd name="connsiteX2" fmla="*/ 1911621 w 1911968"/>
              <a:gd name="connsiteY2" fmla="*/ 335832 h 866964"/>
              <a:gd name="connsiteX3" fmla="*/ 956364 w 1911968"/>
              <a:gd name="connsiteY3" fmla="*/ 866964 h 866964"/>
              <a:gd name="connsiteX4" fmla="*/ 0 w 1911968"/>
              <a:gd name="connsiteY4" fmla="*/ 335755 h 866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968" h="866964">
                <a:moveTo>
                  <a:pt x="0" y="0"/>
                </a:moveTo>
                <a:lnTo>
                  <a:pt x="1911968" y="0"/>
                </a:lnTo>
                <a:lnTo>
                  <a:pt x="1911621" y="335832"/>
                </a:lnTo>
                <a:lnTo>
                  <a:pt x="956364" y="866964"/>
                </a:lnTo>
                <a:lnTo>
                  <a:pt x="0" y="335755"/>
                </a:lnTo>
                <a:close/>
              </a:path>
            </a:pathLst>
          </a:custGeom>
          <a:solidFill>
            <a:schemeClr val="accent1">
              <a:lumMod val="60000"/>
              <a:lumOff val="4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0">
            <a:extLst>
              <a:ext uri="{FF2B5EF4-FFF2-40B4-BE49-F238E27FC236}">
                <a16:creationId xmlns:a16="http://schemas.microsoft.com/office/drawing/2014/main" id="{468D9CEC-53B7-B8DC-B77E-E3F86681879C}"/>
              </a:ext>
            </a:extLst>
          </p:cNvPr>
          <p:cNvSpPr/>
          <p:nvPr userDrawn="1"/>
        </p:nvSpPr>
        <p:spPr>
          <a:xfrm>
            <a:off x="2336512" y="-9525"/>
            <a:ext cx="1330247" cy="603188"/>
          </a:xfrm>
          <a:custGeom>
            <a:avLst/>
            <a:gdLst>
              <a:gd name="connsiteX0" fmla="*/ 0 w 1911968"/>
              <a:gd name="connsiteY0" fmla="*/ 0 h 866964"/>
              <a:gd name="connsiteX1" fmla="*/ 1911968 w 1911968"/>
              <a:gd name="connsiteY1" fmla="*/ 0 h 866964"/>
              <a:gd name="connsiteX2" fmla="*/ 1911621 w 1911968"/>
              <a:gd name="connsiteY2" fmla="*/ 335832 h 866964"/>
              <a:gd name="connsiteX3" fmla="*/ 956364 w 1911968"/>
              <a:gd name="connsiteY3" fmla="*/ 866964 h 866964"/>
              <a:gd name="connsiteX4" fmla="*/ 0 w 1911968"/>
              <a:gd name="connsiteY4" fmla="*/ 335755 h 866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968" h="866964">
                <a:moveTo>
                  <a:pt x="0" y="0"/>
                </a:moveTo>
                <a:lnTo>
                  <a:pt x="1911968" y="0"/>
                </a:lnTo>
                <a:lnTo>
                  <a:pt x="1911621" y="335832"/>
                </a:lnTo>
                <a:lnTo>
                  <a:pt x="956364" y="866964"/>
                </a:lnTo>
                <a:lnTo>
                  <a:pt x="0" y="335755"/>
                </a:lnTo>
                <a:close/>
              </a:path>
            </a:pathLst>
          </a:custGeom>
          <a:no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11">
            <a:extLst>
              <a:ext uri="{FF2B5EF4-FFF2-40B4-BE49-F238E27FC236}">
                <a16:creationId xmlns:a16="http://schemas.microsoft.com/office/drawing/2014/main" id="{9222D4D6-56B1-C4C3-0E51-FB22F0CD902B}"/>
              </a:ext>
            </a:extLst>
          </p:cNvPr>
          <p:cNvSpPr/>
          <p:nvPr userDrawn="1"/>
        </p:nvSpPr>
        <p:spPr>
          <a:xfrm>
            <a:off x="8160084" y="-10376"/>
            <a:ext cx="1330247" cy="603188"/>
          </a:xfrm>
          <a:custGeom>
            <a:avLst/>
            <a:gdLst>
              <a:gd name="connsiteX0" fmla="*/ 0 w 1911968"/>
              <a:gd name="connsiteY0" fmla="*/ 0 h 866964"/>
              <a:gd name="connsiteX1" fmla="*/ 1911968 w 1911968"/>
              <a:gd name="connsiteY1" fmla="*/ 0 h 866964"/>
              <a:gd name="connsiteX2" fmla="*/ 1911621 w 1911968"/>
              <a:gd name="connsiteY2" fmla="*/ 335832 h 866964"/>
              <a:gd name="connsiteX3" fmla="*/ 956364 w 1911968"/>
              <a:gd name="connsiteY3" fmla="*/ 866964 h 866964"/>
              <a:gd name="connsiteX4" fmla="*/ 0 w 1911968"/>
              <a:gd name="connsiteY4" fmla="*/ 335755 h 866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968" h="866964">
                <a:moveTo>
                  <a:pt x="0" y="0"/>
                </a:moveTo>
                <a:lnTo>
                  <a:pt x="1911968" y="0"/>
                </a:lnTo>
                <a:lnTo>
                  <a:pt x="1911621" y="335832"/>
                </a:lnTo>
                <a:lnTo>
                  <a:pt x="956364" y="866964"/>
                </a:lnTo>
                <a:lnTo>
                  <a:pt x="0" y="335755"/>
                </a:lnTo>
                <a:close/>
              </a:path>
            </a:pathLst>
          </a:custGeom>
          <a:no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12">
            <a:extLst>
              <a:ext uri="{FF2B5EF4-FFF2-40B4-BE49-F238E27FC236}">
                <a16:creationId xmlns:a16="http://schemas.microsoft.com/office/drawing/2014/main" id="{0E6292F0-9E78-C98C-097B-30DEBBC1B179}"/>
              </a:ext>
            </a:extLst>
          </p:cNvPr>
          <p:cNvSpPr/>
          <p:nvPr userDrawn="1"/>
        </p:nvSpPr>
        <p:spPr>
          <a:xfrm>
            <a:off x="9615216" y="0"/>
            <a:ext cx="1330247" cy="603188"/>
          </a:xfrm>
          <a:custGeom>
            <a:avLst/>
            <a:gdLst>
              <a:gd name="connsiteX0" fmla="*/ 0 w 1911968"/>
              <a:gd name="connsiteY0" fmla="*/ 0 h 866964"/>
              <a:gd name="connsiteX1" fmla="*/ 1911968 w 1911968"/>
              <a:gd name="connsiteY1" fmla="*/ 0 h 866964"/>
              <a:gd name="connsiteX2" fmla="*/ 1911621 w 1911968"/>
              <a:gd name="connsiteY2" fmla="*/ 335832 h 866964"/>
              <a:gd name="connsiteX3" fmla="*/ 956364 w 1911968"/>
              <a:gd name="connsiteY3" fmla="*/ 866964 h 866964"/>
              <a:gd name="connsiteX4" fmla="*/ 0 w 1911968"/>
              <a:gd name="connsiteY4" fmla="*/ 335755 h 866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968" h="866964">
                <a:moveTo>
                  <a:pt x="0" y="0"/>
                </a:moveTo>
                <a:lnTo>
                  <a:pt x="1911968" y="0"/>
                </a:lnTo>
                <a:lnTo>
                  <a:pt x="1911621" y="335832"/>
                </a:lnTo>
                <a:lnTo>
                  <a:pt x="956364" y="866964"/>
                </a:lnTo>
                <a:lnTo>
                  <a:pt x="0" y="335755"/>
                </a:lnTo>
                <a:close/>
              </a:path>
            </a:pathLst>
          </a:cu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2">
            <a:extLst>
              <a:ext uri="{FF2B5EF4-FFF2-40B4-BE49-F238E27FC236}">
                <a16:creationId xmlns:a16="http://schemas.microsoft.com/office/drawing/2014/main" id="{315817B3-76DB-FDD0-60F7-E385C0E84F58}"/>
              </a:ext>
            </a:extLst>
          </p:cNvPr>
          <p:cNvSpPr/>
          <p:nvPr userDrawn="1"/>
        </p:nvSpPr>
        <p:spPr>
          <a:xfrm>
            <a:off x="10342958" y="320527"/>
            <a:ext cx="1331054" cy="1502495"/>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noProof="0" dirty="0"/>
          </a:p>
        </p:txBody>
      </p:sp>
    </p:spTree>
    <p:extLst>
      <p:ext uri="{BB962C8B-B14F-4D97-AF65-F5344CB8AC3E}">
        <p14:creationId xmlns:p14="http://schemas.microsoft.com/office/powerpoint/2010/main" val="389171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8" name="Title Placeholder 4">
            <a:extLst>
              <a:ext uri="{FF2B5EF4-FFF2-40B4-BE49-F238E27FC236}">
                <a16:creationId xmlns:a16="http://schemas.microsoft.com/office/drawing/2014/main" id="{F73BF8E3-2426-5D65-6582-D4B03C765A5D}"/>
              </a:ext>
            </a:extLst>
          </p:cNvPr>
          <p:cNvSpPr>
            <a:spLocks noGrp="1"/>
          </p:cNvSpPr>
          <p:nvPr>
            <p:ph type="title"/>
          </p:nvPr>
        </p:nvSpPr>
        <p:spPr>
          <a:xfrm>
            <a:off x="6710510" y="2016579"/>
            <a:ext cx="4441188" cy="2775857"/>
          </a:xfrm>
          <a:prstGeom prst="rect">
            <a:avLst/>
          </a:prstGeom>
        </p:spPr>
        <p:txBody>
          <a:bodyPr vert="horz" lIns="91440" tIns="45720" rIns="91440" bIns="45720" rtlCol="0" anchor="ctr">
            <a:normAutofit/>
          </a:bodyPr>
          <a:lstStyle/>
          <a:p>
            <a:r>
              <a:rPr lang="th-TH"/>
              <a:t>คลิกเพื่อแก้ไขสไตล์ชื่อเรื่องต้นแบบ</a:t>
            </a:r>
            <a:endParaRPr lang="en-US" dirty="0"/>
          </a:p>
        </p:txBody>
      </p:sp>
      <p:sp>
        <p:nvSpPr>
          <p:cNvPr id="2" name="Content placeholder 47">
            <a:extLst>
              <a:ext uri="{FF2B5EF4-FFF2-40B4-BE49-F238E27FC236}">
                <a16:creationId xmlns:a16="http://schemas.microsoft.com/office/drawing/2014/main" id="{117BCD91-6BBA-AACD-3424-C3A4E5C1AB1D}"/>
              </a:ext>
            </a:extLst>
          </p:cNvPr>
          <p:cNvSpPr>
            <a:spLocks noGrp="1" noChangeAspect="1"/>
          </p:cNvSpPr>
          <p:nvPr>
            <p:ph type="pic" sz="quarter" idx="48"/>
          </p:nvPr>
        </p:nvSpPr>
        <p:spPr>
          <a:xfrm>
            <a:off x="914400" y="539496"/>
            <a:ext cx="5025207" cy="5779008"/>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a:solidFill>
                  <a:schemeClr val="bg1"/>
                </a:solidFill>
              </a:defRPr>
            </a:lvl1pPr>
          </a:lstStyle>
          <a:p>
            <a:r>
              <a:rPr lang="th-TH" altLang="zh-CN" noProof="0"/>
              <a:t>คลิกไอคอนเพื่อเพิ่มรูปภาพ</a:t>
            </a:r>
            <a:endParaRPr lang="en-US" altLang="zh-CN" noProof="0" dirty="0"/>
          </a:p>
        </p:txBody>
      </p:sp>
      <p:pic>
        <p:nvPicPr>
          <p:cNvPr id="7" name="Shape 33">
            <a:extLst>
              <a:ext uri="{FF2B5EF4-FFF2-40B4-BE49-F238E27FC236}">
                <a16:creationId xmlns:a16="http://schemas.microsoft.com/office/drawing/2014/main" id="{78B6A20E-2402-E586-7E92-A2C0D0B854D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a:xfrm>
            <a:off x="352010" y="4038403"/>
            <a:ext cx="1438713" cy="1645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pic>
      <p:sp>
        <p:nvSpPr>
          <p:cNvPr id="3" name="Freeform: Shape 11">
            <a:extLst>
              <a:ext uri="{FF2B5EF4-FFF2-40B4-BE49-F238E27FC236}">
                <a16:creationId xmlns:a16="http://schemas.microsoft.com/office/drawing/2014/main" id="{20E24AA2-A4D8-FFB3-C801-0E57990B8CB6}"/>
              </a:ext>
            </a:extLst>
          </p:cNvPr>
          <p:cNvSpPr/>
          <p:nvPr userDrawn="1"/>
        </p:nvSpPr>
        <p:spPr>
          <a:xfrm>
            <a:off x="1360235" y="5541405"/>
            <a:ext cx="663381" cy="75892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1">
              <a:lumMod val="60000"/>
              <a:lumOff val="4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9" name="Freeform: Shape 5">
            <a:extLst>
              <a:ext uri="{FF2B5EF4-FFF2-40B4-BE49-F238E27FC236}">
                <a16:creationId xmlns:a16="http://schemas.microsoft.com/office/drawing/2014/main" id="{1FEC53F3-5030-5BCF-54CA-ABB14457C073}"/>
              </a:ext>
            </a:extLst>
          </p:cNvPr>
          <p:cNvSpPr/>
          <p:nvPr userDrawn="1"/>
        </p:nvSpPr>
        <p:spPr>
          <a:xfrm>
            <a:off x="5429027" y="393334"/>
            <a:ext cx="1244907" cy="140525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Tree>
    <p:extLst>
      <p:ext uri="{BB962C8B-B14F-4D97-AF65-F5344CB8AC3E}">
        <p14:creationId xmlns:p14="http://schemas.microsoft.com/office/powerpoint/2010/main" val="3407711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86721E85-C7DE-A05F-D33D-97CAF161E33A}"/>
              </a:ext>
            </a:extLst>
          </p:cNvPr>
          <p:cNvSpPr/>
          <p:nvPr userDrawn="1"/>
        </p:nvSpPr>
        <p:spPr>
          <a:xfrm>
            <a:off x="0" y="2860787"/>
            <a:ext cx="2004570" cy="3676532"/>
          </a:xfrm>
          <a:custGeom>
            <a:avLst/>
            <a:gdLst>
              <a:gd name="connsiteX0" fmla="*/ 417538 w 2004570"/>
              <a:gd name="connsiteY0" fmla="*/ 0 h 3676532"/>
              <a:gd name="connsiteX1" fmla="*/ 2004570 w 2004570"/>
              <a:gd name="connsiteY1" fmla="*/ 925683 h 3676532"/>
              <a:gd name="connsiteX2" fmla="*/ 2004570 w 2004570"/>
              <a:gd name="connsiteY2" fmla="*/ 2763949 h 3676532"/>
              <a:gd name="connsiteX3" fmla="*/ 413202 w 2004570"/>
              <a:gd name="connsiteY3" fmla="*/ 3676532 h 3676532"/>
              <a:gd name="connsiteX4" fmla="*/ 0 w 2004570"/>
              <a:gd name="connsiteY4" fmla="*/ 3439338 h 3676532"/>
              <a:gd name="connsiteX5" fmla="*/ 0 w 2004570"/>
              <a:gd name="connsiteY5" fmla="*/ 241075 h 3676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4570" h="3676532">
                <a:moveTo>
                  <a:pt x="417538" y="0"/>
                </a:moveTo>
                <a:lnTo>
                  <a:pt x="2004570" y="925683"/>
                </a:lnTo>
                <a:lnTo>
                  <a:pt x="2004570" y="2763949"/>
                </a:lnTo>
                <a:lnTo>
                  <a:pt x="413202" y="3676532"/>
                </a:lnTo>
                <a:lnTo>
                  <a:pt x="0" y="3439338"/>
                </a:lnTo>
                <a:lnTo>
                  <a:pt x="0" y="241075"/>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2BA5A58B-9440-7DAB-E7D7-3143B049FBAC}"/>
              </a:ext>
            </a:extLst>
          </p:cNvPr>
          <p:cNvSpPr/>
          <p:nvPr userDrawn="1"/>
        </p:nvSpPr>
        <p:spPr>
          <a:xfrm flipH="1">
            <a:off x="657773" y="5253270"/>
            <a:ext cx="1710765" cy="1621875"/>
          </a:xfrm>
          <a:custGeom>
            <a:avLst/>
            <a:gdLst>
              <a:gd name="connsiteX0" fmla="*/ 852873 w 1710765"/>
              <a:gd name="connsiteY0" fmla="*/ 0 h 1593273"/>
              <a:gd name="connsiteX1" fmla="*/ 0 w 1710765"/>
              <a:gd name="connsiteY1" fmla="*/ 494134 h 1593273"/>
              <a:gd name="connsiteX2" fmla="*/ 0 w 1710765"/>
              <a:gd name="connsiteY2" fmla="*/ 1475410 h 1593273"/>
              <a:gd name="connsiteX3" fmla="*/ 206916 w 1710765"/>
              <a:gd name="connsiteY3" fmla="*/ 1593273 h 1593273"/>
              <a:gd name="connsiteX4" fmla="*/ 1502835 w 1710765"/>
              <a:gd name="connsiteY4" fmla="*/ 1593273 h 1593273"/>
              <a:gd name="connsiteX5" fmla="*/ 1709418 w 1710765"/>
              <a:gd name="connsiteY5" fmla="*/ 1475480 h 1593273"/>
              <a:gd name="connsiteX6" fmla="*/ 1710407 w 1710765"/>
              <a:gd name="connsiteY6" fmla="*/ 491803 h 1593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765" h="1593273">
                <a:moveTo>
                  <a:pt x="852873" y="0"/>
                </a:moveTo>
                <a:lnTo>
                  <a:pt x="0" y="494134"/>
                </a:lnTo>
                <a:lnTo>
                  <a:pt x="0" y="1475410"/>
                </a:lnTo>
                <a:lnTo>
                  <a:pt x="206916" y="1593273"/>
                </a:lnTo>
                <a:lnTo>
                  <a:pt x="1502835" y="1593273"/>
                </a:lnTo>
                <a:lnTo>
                  <a:pt x="1709418" y="1475480"/>
                </a:lnTo>
                <a:cubicBezTo>
                  <a:pt x="1707864" y="1146834"/>
                  <a:pt x="1711961" y="820449"/>
                  <a:pt x="1710407" y="491803"/>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4">
            <a:extLst>
              <a:ext uri="{FF2B5EF4-FFF2-40B4-BE49-F238E27FC236}">
                <a16:creationId xmlns:a16="http://schemas.microsoft.com/office/drawing/2014/main" id="{A23F9759-CF52-CE45-5E22-9678534685A7}"/>
              </a:ext>
            </a:extLst>
          </p:cNvPr>
          <p:cNvSpPr/>
          <p:nvPr userDrawn="1"/>
        </p:nvSpPr>
        <p:spPr>
          <a:xfrm flipH="1">
            <a:off x="2275432" y="4699053"/>
            <a:ext cx="668814" cy="784693"/>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6" name="Title 5">
            <a:extLst>
              <a:ext uri="{FF2B5EF4-FFF2-40B4-BE49-F238E27FC236}">
                <a16:creationId xmlns:a16="http://schemas.microsoft.com/office/drawing/2014/main" id="{5D84FCC1-368D-680C-31AA-597C3AAF4232}"/>
              </a:ext>
            </a:extLst>
          </p:cNvPr>
          <p:cNvSpPr>
            <a:spLocks noGrp="1"/>
          </p:cNvSpPr>
          <p:nvPr>
            <p:ph type="title"/>
          </p:nvPr>
        </p:nvSpPr>
        <p:spPr>
          <a:xfrm>
            <a:off x="3465576" y="1499616"/>
            <a:ext cx="7955280" cy="1335024"/>
          </a:xfrm>
        </p:spPr>
        <p:txBody>
          <a:bodyPr anchor="b">
            <a:normAutofit/>
          </a:bodyPr>
          <a:lstStyle>
            <a:lvl1pPr>
              <a:defRPr sz="3600"/>
            </a:lvl1pPr>
          </a:lstStyle>
          <a:p>
            <a:r>
              <a:rPr lang="th-TH"/>
              <a:t>คลิกเพื่อแก้ไขสไตล์ชื่อเรื่องต้นแบบ</a:t>
            </a:r>
            <a:endParaRPr lang="en-US" dirty="0"/>
          </a:p>
        </p:txBody>
      </p:sp>
      <p:sp>
        <p:nvSpPr>
          <p:cNvPr id="4" name="Content Placeholder 2">
            <a:extLst>
              <a:ext uri="{FF2B5EF4-FFF2-40B4-BE49-F238E27FC236}">
                <a16:creationId xmlns:a16="http://schemas.microsoft.com/office/drawing/2014/main" id="{6FFF81D2-C0B4-3B82-8DF6-D10CC07C441C}"/>
              </a:ext>
            </a:extLst>
          </p:cNvPr>
          <p:cNvSpPr>
            <a:spLocks noGrp="1"/>
          </p:cNvSpPr>
          <p:nvPr>
            <p:ph idx="14"/>
          </p:nvPr>
        </p:nvSpPr>
        <p:spPr>
          <a:xfrm>
            <a:off x="3465576" y="3108960"/>
            <a:ext cx="4572000" cy="3108960"/>
          </a:xfrm>
        </p:spPr>
        <p:txBody>
          <a:bodyPr/>
          <a:lstStyle>
            <a:lvl1pPr marL="512064" indent="-512064">
              <a:buFont typeface="+mj-lt"/>
              <a:buAutoNum type="arabicPeriod"/>
              <a:defRPr sz="1800"/>
            </a:lvl1pPr>
            <a:lvl2pPr marL="1097280" indent="-512064">
              <a:buFont typeface="+mj-lt"/>
              <a:buAutoNum type="alphaLcPeriod"/>
              <a:defRPr sz="1800"/>
            </a:lvl2pPr>
            <a:lvl3pPr marL="1645920" indent="-512064">
              <a:buFont typeface="+mj-lt"/>
              <a:buAutoNum type="romanLcPeriod"/>
              <a:defRPr sz="1800"/>
            </a:lvl3pPr>
            <a:lvl4pPr marL="2194560" indent="-512064">
              <a:buFont typeface="+mj-lt"/>
              <a:buAutoNum type="arabicParenR"/>
              <a:defRPr sz="1800"/>
            </a:lvl4pPr>
            <a:lvl5pPr>
              <a:defRPr sz="1800"/>
            </a:lvl5p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p:txBody>
      </p:sp>
      <p:sp>
        <p:nvSpPr>
          <p:cNvPr id="7" name="Content Placeholder 2">
            <a:extLst>
              <a:ext uri="{FF2B5EF4-FFF2-40B4-BE49-F238E27FC236}">
                <a16:creationId xmlns:a16="http://schemas.microsoft.com/office/drawing/2014/main" id="{F190F721-56C7-251D-948D-117696095C32}"/>
              </a:ext>
            </a:extLst>
          </p:cNvPr>
          <p:cNvSpPr>
            <a:spLocks noGrp="1"/>
          </p:cNvSpPr>
          <p:nvPr>
            <p:ph idx="1"/>
          </p:nvPr>
        </p:nvSpPr>
        <p:spPr>
          <a:xfrm>
            <a:off x="8229600" y="3108960"/>
            <a:ext cx="3017520" cy="3108960"/>
          </a:xfrm>
        </p:spPr>
        <p:txBody>
          <a:bodyPr/>
          <a:lstStyle>
            <a:lvl1pPr marL="0" indent="0">
              <a:lnSpc>
                <a:spcPct val="100000"/>
              </a:lnSpc>
              <a:spcBef>
                <a:spcPts val="0"/>
              </a:spcBef>
              <a:spcAft>
                <a:spcPts val="600"/>
              </a:spcAft>
              <a:buNone/>
              <a:defRPr sz="1800"/>
            </a:lvl1pPr>
            <a:lvl2pPr>
              <a:lnSpc>
                <a:spcPct val="100000"/>
              </a:lnSpc>
              <a:spcBef>
                <a:spcPts val="0"/>
              </a:spcBef>
              <a:spcAft>
                <a:spcPts val="600"/>
              </a:spcAft>
              <a:defRPr sz="1800"/>
            </a:lvl2pPr>
            <a:lvl3pPr>
              <a:lnSpc>
                <a:spcPct val="100000"/>
              </a:lnSpc>
              <a:spcBef>
                <a:spcPts val="0"/>
              </a:spcBef>
              <a:spcAft>
                <a:spcPts val="600"/>
              </a:spcAft>
              <a:defRPr sz="1800"/>
            </a:lvl3pPr>
            <a:lvl4pPr>
              <a:lnSpc>
                <a:spcPct val="100000"/>
              </a:lnSpc>
              <a:spcBef>
                <a:spcPts val="0"/>
              </a:spcBef>
              <a:spcAft>
                <a:spcPts val="600"/>
              </a:spcAft>
              <a:defRPr sz="1800"/>
            </a:lvl4pPr>
            <a:lvl5pPr>
              <a:defRPr sz="1800"/>
            </a:lvl5p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p:txBody>
      </p:sp>
      <p:sp>
        <p:nvSpPr>
          <p:cNvPr id="8" name="Footer Placeholder 7">
            <a:extLst>
              <a:ext uri="{FF2B5EF4-FFF2-40B4-BE49-F238E27FC236}">
                <a16:creationId xmlns:a16="http://schemas.microsoft.com/office/drawing/2014/main" id="{6C94E8A0-C02C-2322-50C1-50080A793F84}"/>
              </a:ext>
            </a:extLst>
          </p:cNvPr>
          <p:cNvSpPr>
            <a:spLocks noGrp="1"/>
          </p:cNvSpPr>
          <p:nvPr>
            <p:ph type="ftr" sz="quarter" idx="41"/>
          </p:nvPr>
        </p:nvSpPr>
        <p:spPr>
          <a:xfrm>
            <a:off x="3465576" y="6217920"/>
            <a:ext cx="4114800" cy="365125"/>
          </a:xfrm>
        </p:spPr>
        <p:txBody>
          <a:bodyPr/>
          <a:lstStyle/>
          <a:p>
            <a:endParaRPr lang="en-US" noProof="0" dirty="0"/>
          </a:p>
        </p:txBody>
      </p:sp>
      <p:sp>
        <p:nvSpPr>
          <p:cNvPr id="5" name="Slide Number Placeholder 4">
            <a:extLst>
              <a:ext uri="{FF2B5EF4-FFF2-40B4-BE49-F238E27FC236}">
                <a16:creationId xmlns:a16="http://schemas.microsoft.com/office/drawing/2014/main" id="{2446A453-65E1-B688-A3F9-EA0AA347DDEA}"/>
              </a:ext>
            </a:extLst>
          </p:cNvPr>
          <p:cNvSpPr>
            <a:spLocks noGrp="1"/>
          </p:cNvSpPr>
          <p:nvPr>
            <p:ph type="sldNum" sz="quarter" idx="40"/>
          </p:nvPr>
        </p:nvSpPr>
        <p:spPr/>
        <p:txBody>
          <a:bodyPr>
            <a:noAutofit/>
          </a:bodyPr>
          <a:lstStyle/>
          <a:p>
            <a:fld id="{47FEACEE-25B4-4A2D-B147-27296E36371D}" type="slidenum">
              <a:rPr lang="en-US" altLang="zh-CN" noProof="0" smtClean="0"/>
              <a:pPr/>
              <a:t>‹#›</a:t>
            </a:fld>
            <a:endParaRPr lang="en-US" altLang="zh-CN" noProof="0" dirty="0"/>
          </a:p>
        </p:txBody>
      </p:sp>
      <p:sp>
        <p:nvSpPr>
          <p:cNvPr id="2" name="Freeform: Shape 12">
            <a:extLst>
              <a:ext uri="{FF2B5EF4-FFF2-40B4-BE49-F238E27FC236}">
                <a16:creationId xmlns:a16="http://schemas.microsoft.com/office/drawing/2014/main" id="{0750FD92-E143-4402-D455-30DC417CBDBE}"/>
              </a:ext>
            </a:extLst>
          </p:cNvPr>
          <p:cNvSpPr/>
          <p:nvPr userDrawn="1"/>
        </p:nvSpPr>
        <p:spPr>
          <a:xfrm>
            <a:off x="1198465" y="958947"/>
            <a:ext cx="1544735" cy="174369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noProof="0" dirty="0"/>
          </a:p>
        </p:txBody>
      </p:sp>
      <p:sp>
        <p:nvSpPr>
          <p:cNvPr id="29" name="Freeform 28">
            <a:extLst>
              <a:ext uri="{FF2B5EF4-FFF2-40B4-BE49-F238E27FC236}">
                <a16:creationId xmlns:a16="http://schemas.microsoft.com/office/drawing/2014/main" id="{6B13E9E2-D67B-E75B-D60D-CE3782A4FC67}"/>
              </a:ext>
            </a:extLst>
          </p:cNvPr>
          <p:cNvSpPr/>
          <p:nvPr userDrawn="1"/>
        </p:nvSpPr>
        <p:spPr>
          <a:xfrm>
            <a:off x="326738" y="0"/>
            <a:ext cx="1544359" cy="1254845"/>
          </a:xfrm>
          <a:custGeom>
            <a:avLst/>
            <a:gdLst>
              <a:gd name="connsiteX0" fmla="*/ 0 w 1544359"/>
              <a:gd name="connsiteY0" fmla="*/ 0 h 1254845"/>
              <a:gd name="connsiteX1" fmla="*/ 1544359 w 1544359"/>
              <a:gd name="connsiteY1" fmla="*/ 0 h 1254845"/>
              <a:gd name="connsiteX2" fmla="*/ 1543519 w 1544359"/>
              <a:gd name="connsiteY2" fmla="*/ 822090 h 1254845"/>
              <a:gd name="connsiteX3" fmla="*/ 772206 w 1544359"/>
              <a:gd name="connsiteY3" fmla="*/ 1254845 h 1254845"/>
              <a:gd name="connsiteX4" fmla="*/ 0 w 1544359"/>
              <a:gd name="connsiteY4" fmla="*/ 822027 h 1254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59" h="1254845">
                <a:moveTo>
                  <a:pt x="0" y="0"/>
                </a:moveTo>
                <a:lnTo>
                  <a:pt x="1544359" y="0"/>
                </a:lnTo>
                <a:lnTo>
                  <a:pt x="1543519" y="822090"/>
                </a:lnTo>
                <a:lnTo>
                  <a:pt x="772206" y="1254845"/>
                </a:lnTo>
                <a:lnTo>
                  <a:pt x="0" y="822027"/>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662113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04">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39B50CEE-D9F9-B5CD-C274-BEAA5EAB37E3}"/>
              </a:ext>
            </a:extLst>
          </p:cNvPr>
          <p:cNvSpPr/>
          <p:nvPr userDrawn="1"/>
        </p:nvSpPr>
        <p:spPr>
          <a:xfrm>
            <a:off x="410352" y="12435"/>
            <a:ext cx="1455521" cy="1019127"/>
          </a:xfrm>
          <a:custGeom>
            <a:avLst/>
            <a:gdLst>
              <a:gd name="connsiteX0" fmla="*/ 219223 w 1455521"/>
              <a:gd name="connsiteY0" fmla="*/ 0 h 1019127"/>
              <a:gd name="connsiteX1" fmla="*/ 1236298 w 1455521"/>
              <a:gd name="connsiteY1" fmla="*/ 0 h 1019127"/>
              <a:gd name="connsiteX2" fmla="*/ 1455521 w 1455521"/>
              <a:gd name="connsiteY2" fmla="*/ 385779 h 1019127"/>
              <a:gd name="connsiteX3" fmla="*/ 1095615 w 1455521"/>
              <a:gd name="connsiteY3" fmla="*/ 1019127 h 1019127"/>
              <a:gd name="connsiteX4" fmla="*/ 359906 w 1455521"/>
              <a:gd name="connsiteY4" fmla="*/ 1019127 h 1019127"/>
              <a:gd name="connsiteX5" fmla="*/ 0 w 1455521"/>
              <a:gd name="connsiteY5" fmla="*/ 385779 h 1019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1019127">
                <a:moveTo>
                  <a:pt x="219223" y="0"/>
                </a:moveTo>
                <a:lnTo>
                  <a:pt x="1236298" y="0"/>
                </a:lnTo>
                <a:lnTo>
                  <a:pt x="1455521" y="385779"/>
                </a:lnTo>
                <a:lnTo>
                  <a:pt x="1095615" y="1019127"/>
                </a:lnTo>
                <a:lnTo>
                  <a:pt x="359906" y="1019127"/>
                </a:lnTo>
                <a:lnTo>
                  <a:pt x="0" y="38577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Hexagon 15">
            <a:extLst>
              <a:ext uri="{FF2B5EF4-FFF2-40B4-BE49-F238E27FC236}">
                <a16:creationId xmlns:a16="http://schemas.microsoft.com/office/drawing/2014/main" id="{93831F6E-A0DA-46E5-AF13-ED5D9ABF108D}"/>
              </a:ext>
            </a:extLst>
          </p:cNvPr>
          <p:cNvSpPr/>
          <p:nvPr userDrawn="1"/>
        </p:nvSpPr>
        <p:spPr>
          <a:xfrm>
            <a:off x="1579486" y="450004"/>
            <a:ext cx="1455521" cy="1266696"/>
          </a:xfrm>
          <a:prstGeom prst="hexagon">
            <a:avLst>
              <a:gd name="adj" fmla="val 28413"/>
              <a:gd name="vf" fmla="val 11547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0" name="Hexagon 17">
            <a:extLst>
              <a:ext uri="{FF2B5EF4-FFF2-40B4-BE49-F238E27FC236}">
                <a16:creationId xmlns:a16="http://schemas.microsoft.com/office/drawing/2014/main" id="{18B06ECC-5FA7-4ACA-86BF-694240D0C05B}"/>
              </a:ext>
            </a:extLst>
          </p:cNvPr>
          <p:cNvSpPr/>
          <p:nvPr userDrawn="1"/>
        </p:nvSpPr>
        <p:spPr>
          <a:xfrm>
            <a:off x="412218" y="1136470"/>
            <a:ext cx="1455521" cy="1266696"/>
          </a:xfrm>
          <a:prstGeom prst="hexagon">
            <a:avLst>
              <a:gd name="adj" fmla="val 28413"/>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1" name="Hexagon 19">
            <a:extLst>
              <a:ext uri="{FF2B5EF4-FFF2-40B4-BE49-F238E27FC236}">
                <a16:creationId xmlns:a16="http://schemas.microsoft.com/office/drawing/2014/main" id="{089AA305-8FFC-46A5-B806-D5D78320D0CD}"/>
              </a:ext>
            </a:extLst>
          </p:cNvPr>
          <p:cNvSpPr/>
          <p:nvPr userDrawn="1"/>
        </p:nvSpPr>
        <p:spPr>
          <a:xfrm>
            <a:off x="1580070" y="1812437"/>
            <a:ext cx="1455521" cy="1266696"/>
          </a:xfrm>
          <a:prstGeom prst="hexagon">
            <a:avLst>
              <a:gd name="adj" fmla="val 28413"/>
              <a:gd name="vf" fmla="val 11547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2" name="Hexagon 21">
            <a:extLst>
              <a:ext uri="{FF2B5EF4-FFF2-40B4-BE49-F238E27FC236}">
                <a16:creationId xmlns:a16="http://schemas.microsoft.com/office/drawing/2014/main" id="{DB2D65ED-32BC-44B2-92F3-E16717051CA1}"/>
              </a:ext>
            </a:extLst>
          </p:cNvPr>
          <p:cNvSpPr/>
          <p:nvPr userDrawn="1"/>
        </p:nvSpPr>
        <p:spPr>
          <a:xfrm>
            <a:off x="3953772" y="4582171"/>
            <a:ext cx="1455521" cy="1266696"/>
          </a:xfrm>
          <a:prstGeom prst="hexagon">
            <a:avLst>
              <a:gd name="adj" fmla="val 28413"/>
              <a:gd name="vf" fmla="val 11547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44" name="Freeform 43">
            <a:extLst>
              <a:ext uri="{FF2B5EF4-FFF2-40B4-BE49-F238E27FC236}">
                <a16:creationId xmlns:a16="http://schemas.microsoft.com/office/drawing/2014/main" id="{6100186E-95B0-AB29-6F1D-DBFBAA566DB2}"/>
              </a:ext>
            </a:extLst>
          </p:cNvPr>
          <p:cNvSpPr/>
          <p:nvPr userDrawn="1"/>
        </p:nvSpPr>
        <p:spPr>
          <a:xfrm>
            <a:off x="3955762" y="5952136"/>
            <a:ext cx="1455521" cy="932559"/>
          </a:xfrm>
          <a:custGeom>
            <a:avLst/>
            <a:gdLst>
              <a:gd name="connsiteX0" fmla="*/ 359906 w 1455521"/>
              <a:gd name="connsiteY0" fmla="*/ 0 h 932559"/>
              <a:gd name="connsiteX1" fmla="*/ 1095615 w 1455521"/>
              <a:gd name="connsiteY1" fmla="*/ 0 h 932559"/>
              <a:gd name="connsiteX2" fmla="*/ 1455521 w 1455521"/>
              <a:gd name="connsiteY2" fmla="*/ 633348 h 932559"/>
              <a:gd name="connsiteX3" fmla="*/ 1285492 w 1455521"/>
              <a:gd name="connsiteY3" fmla="*/ 932559 h 932559"/>
              <a:gd name="connsiteX4" fmla="*/ 170030 w 1455521"/>
              <a:gd name="connsiteY4" fmla="*/ 932559 h 932559"/>
              <a:gd name="connsiteX5" fmla="*/ 0 w 1455521"/>
              <a:gd name="connsiteY5" fmla="*/ 633348 h 932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932559">
                <a:moveTo>
                  <a:pt x="359906" y="0"/>
                </a:moveTo>
                <a:lnTo>
                  <a:pt x="1095615" y="0"/>
                </a:lnTo>
                <a:lnTo>
                  <a:pt x="1455521" y="633348"/>
                </a:lnTo>
                <a:lnTo>
                  <a:pt x="1285492" y="932559"/>
                </a:lnTo>
                <a:lnTo>
                  <a:pt x="170030" y="932559"/>
                </a:lnTo>
                <a:lnTo>
                  <a:pt x="0" y="633348"/>
                </a:lnTo>
                <a:close/>
              </a:path>
            </a:pathLst>
          </a:cu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Hexagon 27">
            <a:extLst>
              <a:ext uri="{FF2B5EF4-FFF2-40B4-BE49-F238E27FC236}">
                <a16:creationId xmlns:a16="http://schemas.microsoft.com/office/drawing/2014/main" id="{5275D449-7441-440B-8584-96D25256F24D}"/>
              </a:ext>
            </a:extLst>
          </p:cNvPr>
          <p:cNvSpPr/>
          <p:nvPr userDrawn="1"/>
        </p:nvSpPr>
        <p:spPr>
          <a:xfrm>
            <a:off x="2783996" y="5245443"/>
            <a:ext cx="1455521" cy="1266696"/>
          </a:xfrm>
          <a:prstGeom prst="hexagon">
            <a:avLst>
              <a:gd name="adj" fmla="val 28413"/>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5" name="Hexagon 21">
            <a:extLst>
              <a:ext uri="{FF2B5EF4-FFF2-40B4-BE49-F238E27FC236}">
                <a16:creationId xmlns:a16="http://schemas.microsoft.com/office/drawing/2014/main" id="{AA088CB3-68C2-8BF7-640B-511D7AD708D4}"/>
              </a:ext>
            </a:extLst>
          </p:cNvPr>
          <p:cNvSpPr/>
          <p:nvPr userDrawn="1"/>
        </p:nvSpPr>
        <p:spPr>
          <a:xfrm>
            <a:off x="2757266" y="2493385"/>
            <a:ext cx="1467568" cy="1305975"/>
          </a:xfrm>
          <a:prstGeom prst="hexagon">
            <a:avLst>
              <a:gd name="adj" fmla="val 28413"/>
              <a:gd name="vf" fmla="val 115470"/>
            </a:avLst>
          </a:prstGeom>
          <a:noFill/>
          <a:ln w="19050">
            <a:solidFill>
              <a:srgbClr val="D84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5" name="Hexagon 28">
            <a:extLst>
              <a:ext uri="{FF2B5EF4-FFF2-40B4-BE49-F238E27FC236}">
                <a16:creationId xmlns:a16="http://schemas.microsoft.com/office/drawing/2014/main" id="{94CFCD79-F5CD-4175-96DE-1AC2E1999DB6}"/>
              </a:ext>
            </a:extLst>
          </p:cNvPr>
          <p:cNvSpPr/>
          <p:nvPr userDrawn="1"/>
        </p:nvSpPr>
        <p:spPr>
          <a:xfrm>
            <a:off x="2767144" y="3880620"/>
            <a:ext cx="1455521" cy="1266696"/>
          </a:xfrm>
          <a:prstGeom prst="hexagon">
            <a:avLst>
              <a:gd name="adj" fmla="val 28413"/>
              <a:gd name="vf" fmla="val 11547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43" name="Freeform 42">
            <a:extLst>
              <a:ext uri="{FF2B5EF4-FFF2-40B4-BE49-F238E27FC236}">
                <a16:creationId xmlns:a16="http://schemas.microsoft.com/office/drawing/2014/main" id="{C8667104-E096-23C3-4C2C-5277C2AF5C57}"/>
              </a:ext>
            </a:extLst>
          </p:cNvPr>
          <p:cNvSpPr/>
          <p:nvPr userDrawn="1"/>
        </p:nvSpPr>
        <p:spPr>
          <a:xfrm>
            <a:off x="3702" y="448131"/>
            <a:ext cx="678871" cy="1266696"/>
          </a:xfrm>
          <a:custGeom>
            <a:avLst/>
            <a:gdLst>
              <a:gd name="connsiteX0" fmla="*/ 0 w 678871"/>
              <a:gd name="connsiteY0" fmla="*/ 0 h 1266696"/>
              <a:gd name="connsiteX1" fmla="*/ 318965 w 678871"/>
              <a:gd name="connsiteY1" fmla="*/ 0 h 1266696"/>
              <a:gd name="connsiteX2" fmla="*/ 678871 w 678871"/>
              <a:gd name="connsiteY2" fmla="*/ 633348 h 1266696"/>
              <a:gd name="connsiteX3" fmla="*/ 318965 w 678871"/>
              <a:gd name="connsiteY3" fmla="*/ 1266696 h 1266696"/>
              <a:gd name="connsiteX4" fmla="*/ 0 w 678871"/>
              <a:gd name="connsiteY4" fmla="*/ 1266696 h 1266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871" h="1266696">
                <a:moveTo>
                  <a:pt x="0" y="0"/>
                </a:moveTo>
                <a:lnTo>
                  <a:pt x="318965" y="0"/>
                </a:lnTo>
                <a:lnTo>
                  <a:pt x="678871" y="633348"/>
                </a:lnTo>
                <a:lnTo>
                  <a:pt x="318965" y="1266696"/>
                </a:lnTo>
                <a:lnTo>
                  <a:pt x="0" y="1266696"/>
                </a:lnTo>
                <a:close/>
              </a:path>
            </a:pathLst>
          </a:custGeom>
          <a:no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Hexagon 31">
            <a:extLst>
              <a:ext uri="{FF2B5EF4-FFF2-40B4-BE49-F238E27FC236}">
                <a16:creationId xmlns:a16="http://schemas.microsoft.com/office/drawing/2014/main" id="{61BB4AB0-7C5C-4697-A25B-0AFD8754AB52}"/>
              </a:ext>
            </a:extLst>
          </p:cNvPr>
          <p:cNvSpPr/>
          <p:nvPr userDrawn="1"/>
        </p:nvSpPr>
        <p:spPr>
          <a:xfrm>
            <a:off x="1580353" y="3182793"/>
            <a:ext cx="1455521" cy="1266696"/>
          </a:xfrm>
          <a:prstGeom prst="hexagon">
            <a:avLst>
              <a:gd name="adj" fmla="val 28413"/>
              <a:gd name="vf" fmla="val 11547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7" name="Hexagon 28">
            <a:extLst>
              <a:ext uri="{FF2B5EF4-FFF2-40B4-BE49-F238E27FC236}">
                <a16:creationId xmlns:a16="http://schemas.microsoft.com/office/drawing/2014/main" id="{E4EF439B-1CC3-CA39-B62A-E54F83ED70D2}"/>
              </a:ext>
            </a:extLst>
          </p:cNvPr>
          <p:cNvSpPr/>
          <p:nvPr userDrawn="1"/>
        </p:nvSpPr>
        <p:spPr>
          <a:xfrm>
            <a:off x="396269" y="2511644"/>
            <a:ext cx="1455521" cy="1266696"/>
          </a:xfrm>
          <a:prstGeom prst="hexagon">
            <a:avLst>
              <a:gd name="adj" fmla="val 28413"/>
              <a:gd name="vf" fmla="val 11547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46" name="Freeform 45">
            <a:extLst>
              <a:ext uri="{FF2B5EF4-FFF2-40B4-BE49-F238E27FC236}">
                <a16:creationId xmlns:a16="http://schemas.microsoft.com/office/drawing/2014/main" id="{2363FF00-E570-D743-258E-E9FEF4F02A08}"/>
              </a:ext>
            </a:extLst>
          </p:cNvPr>
          <p:cNvSpPr/>
          <p:nvPr userDrawn="1"/>
        </p:nvSpPr>
        <p:spPr>
          <a:xfrm>
            <a:off x="6334981" y="5962237"/>
            <a:ext cx="1455521" cy="901561"/>
          </a:xfrm>
          <a:custGeom>
            <a:avLst/>
            <a:gdLst>
              <a:gd name="connsiteX0" fmla="*/ 359906 w 1455521"/>
              <a:gd name="connsiteY0" fmla="*/ 0 h 901561"/>
              <a:gd name="connsiteX1" fmla="*/ 1095615 w 1455521"/>
              <a:gd name="connsiteY1" fmla="*/ 0 h 901561"/>
              <a:gd name="connsiteX2" fmla="*/ 1455521 w 1455521"/>
              <a:gd name="connsiteY2" fmla="*/ 633348 h 901561"/>
              <a:gd name="connsiteX3" fmla="*/ 1303107 w 1455521"/>
              <a:gd name="connsiteY3" fmla="*/ 901561 h 901561"/>
              <a:gd name="connsiteX4" fmla="*/ 152415 w 1455521"/>
              <a:gd name="connsiteY4" fmla="*/ 901561 h 901561"/>
              <a:gd name="connsiteX5" fmla="*/ 0 w 1455521"/>
              <a:gd name="connsiteY5" fmla="*/ 633348 h 90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901561">
                <a:moveTo>
                  <a:pt x="359906" y="0"/>
                </a:moveTo>
                <a:lnTo>
                  <a:pt x="1095615" y="0"/>
                </a:lnTo>
                <a:lnTo>
                  <a:pt x="1455521" y="633348"/>
                </a:lnTo>
                <a:lnTo>
                  <a:pt x="1303107" y="901561"/>
                </a:lnTo>
                <a:lnTo>
                  <a:pt x="152415" y="901561"/>
                </a:lnTo>
                <a:lnTo>
                  <a:pt x="0" y="633348"/>
                </a:lnTo>
                <a:close/>
              </a:path>
            </a:pathLst>
          </a:custGeom>
          <a:noFill/>
          <a:ln w="19050">
            <a:solidFill>
              <a:srgbClr val="9843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Hexagon 21">
            <a:extLst>
              <a:ext uri="{FF2B5EF4-FFF2-40B4-BE49-F238E27FC236}">
                <a16:creationId xmlns:a16="http://schemas.microsoft.com/office/drawing/2014/main" id="{A38FF139-88E9-67A9-6010-4EDFB851076B}"/>
              </a:ext>
            </a:extLst>
          </p:cNvPr>
          <p:cNvSpPr/>
          <p:nvPr userDrawn="1"/>
        </p:nvSpPr>
        <p:spPr>
          <a:xfrm>
            <a:off x="5150156" y="5261378"/>
            <a:ext cx="1455521" cy="1266696"/>
          </a:xfrm>
          <a:prstGeom prst="hexagon">
            <a:avLst>
              <a:gd name="adj" fmla="val 28413"/>
              <a:gd name="vf" fmla="val 115470"/>
            </a:avLst>
          </a:prstGeom>
          <a:no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Hexagon 21">
            <a:extLst>
              <a:ext uri="{FF2B5EF4-FFF2-40B4-BE49-F238E27FC236}">
                <a16:creationId xmlns:a16="http://schemas.microsoft.com/office/drawing/2014/main" id="{99956147-4454-5EA6-FC9C-94C08EE35F28}"/>
              </a:ext>
            </a:extLst>
          </p:cNvPr>
          <p:cNvSpPr/>
          <p:nvPr userDrawn="1"/>
        </p:nvSpPr>
        <p:spPr>
          <a:xfrm>
            <a:off x="3948599" y="3206642"/>
            <a:ext cx="1455521" cy="1266696"/>
          </a:xfrm>
          <a:prstGeom prst="hexagon">
            <a:avLst>
              <a:gd name="adj" fmla="val 28413"/>
              <a:gd name="vf" fmla="val 11547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2" name="Title 1">
            <a:extLst>
              <a:ext uri="{FF2B5EF4-FFF2-40B4-BE49-F238E27FC236}">
                <a16:creationId xmlns:a16="http://schemas.microsoft.com/office/drawing/2014/main" id="{4722C9EB-D452-B3DF-5219-160F48DE789C}"/>
              </a:ext>
            </a:extLst>
          </p:cNvPr>
          <p:cNvSpPr>
            <a:spLocks noGrp="1"/>
          </p:cNvSpPr>
          <p:nvPr>
            <p:ph type="title"/>
          </p:nvPr>
        </p:nvSpPr>
        <p:spPr>
          <a:xfrm>
            <a:off x="6035040" y="731520"/>
            <a:ext cx="5394960" cy="2103120"/>
          </a:xfrm>
        </p:spPr>
        <p:txBody>
          <a:bodyPr anchor="b">
            <a:normAutofit/>
          </a:bodyPr>
          <a:lstStyle/>
          <a:p>
            <a:r>
              <a:rPr lang="th-TH"/>
              <a:t>คลิกเพื่อแก้ไขสไตล์ชื่อเรื่องต้นแบบ</a:t>
            </a:r>
            <a:endParaRPr lang="en-US" dirty="0"/>
          </a:p>
        </p:txBody>
      </p:sp>
      <p:sp>
        <p:nvSpPr>
          <p:cNvPr id="21" name="Content Placeholder 47" descr="Click icon to add picture">
            <a:extLst>
              <a:ext uri="{FF2B5EF4-FFF2-40B4-BE49-F238E27FC236}">
                <a16:creationId xmlns:a16="http://schemas.microsoft.com/office/drawing/2014/main" id="{B7E46D91-6194-E279-CAE3-425E21FD4A83}"/>
              </a:ext>
            </a:extLst>
          </p:cNvPr>
          <p:cNvSpPr>
            <a:spLocks noGrp="1"/>
          </p:cNvSpPr>
          <p:nvPr>
            <p:ph type="body" sz="quarter" idx="27"/>
          </p:nvPr>
        </p:nvSpPr>
        <p:spPr>
          <a:xfrm>
            <a:off x="6035040" y="3108960"/>
            <a:ext cx="5394960" cy="1879791"/>
          </a:xfrm>
          <a:prstGeom prst="rect">
            <a:avLst/>
          </a:prstGeom>
        </p:spPr>
        <p:txBody>
          <a:bodyPr anchor="t">
            <a:normAutofit/>
          </a:bodyPr>
          <a:lstStyle>
            <a:lvl1pPr marL="0" indent="0" algn="l">
              <a:lnSpc>
                <a:spcPct val="100000"/>
              </a:lnSpc>
              <a:buNone/>
              <a:defRPr sz="1800" b="0">
                <a:solidFill>
                  <a:schemeClr val="bg1"/>
                </a:solidFill>
              </a:defRPr>
            </a:lvl1pPr>
            <a:lvl2pPr>
              <a:defRPr sz="1000"/>
            </a:lvl2pPr>
            <a:lvl3pPr>
              <a:defRPr sz="900"/>
            </a:lvl3pPr>
            <a:lvl4pPr>
              <a:defRPr sz="800"/>
            </a:lvl4pPr>
            <a:lvl5pPr>
              <a:defRPr sz="800"/>
            </a:lvl5pPr>
          </a:lstStyle>
          <a:p>
            <a:pPr lvl="0"/>
            <a:r>
              <a:rPr lang="th-TH" altLang="zh-CN"/>
              <a:t>คลิกเพื่อแก้ไขสไตล์ของข้อความต้นแบบ</a:t>
            </a:r>
          </a:p>
        </p:txBody>
      </p:sp>
      <p:sp>
        <p:nvSpPr>
          <p:cNvPr id="40" name="Freeform 39">
            <a:extLst>
              <a:ext uri="{FF2B5EF4-FFF2-40B4-BE49-F238E27FC236}">
                <a16:creationId xmlns:a16="http://schemas.microsoft.com/office/drawing/2014/main" id="{E3C8467A-0A34-2A65-92FE-F12F6A3D84A6}"/>
              </a:ext>
            </a:extLst>
          </p:cNvPr>
          <p:cNvSpPr/>
          <p:nvPr userDrawn="1"/>
        </p:nvSpPr>
        <p:spPr>
          <a:xfrm>
            <a:off x="-6538" y="1815084"/>
            <a:ext cx="697438" cy="1266696"/>
          </a:xfrm>
          <a:custGeom>
            <a:avLst/>
            <a:gdLst>
              <a:gd name="connsiteX0" fmla="*/ 0 w 732607"/>
              <a:gd name="connsiteY0" fmla="*/ 0 h 1266696"/>
              <a:gd name="connsiteX1" fmla="*/ 372701 w 732607"/>
              <a:gd name="connsiteY1" fmla="*/ 0 h 1266696"/>
              <a:gd name="connsiteX2" fmla="*/ 732607 w 732607"/>
              <a:gd name="connsiteY2" fmla="*/ 633348 h 1266696"/>
              <a:gd name="connsiteX3" fmla="*/ 372701 w 732607"/>
              <a:gd name="connsiteY3" fmla="*/ 1266696 h 1266696"/>
              <a:gd name="connsiteX4" fmla="*/ 0 w 732607"/>
              <a:gd name="connsiteY4" fmla="*/ 1266696 h 1266696"/>
              <a:gd name="connsiteX0" fmla="*/ 43961 w 732607"/>
              <a:gd name="connsiteY0" fmla="*/ 8793 h 1266696"/>
              <a:gd name="connsiteX1" fmla="*/ 372701 w 732607"/>
              <a:gd name="connsiteY1" fmla="*/ 0 h 1266696"/>
              <a:gd name="connsiteX2" fmla="*/ 732607 w 732607"/>
              <a:gd name="connsiteY2" fmla="*/ 633348 h 1266696"/>
              <a:gd name="connsiteX3" fmla="*/ 372701 w 732607"/>
              <a:gd name="connsiteY3" fmla="*/ 1266696 h 1266696"/>
              <a:gd name="connsiteX4" fmla="*/ 0 w 732607"/>
              <a:gd name="connsiteY4" fmla="*/ 1266696 h 1266696"/>
              <a:gd name="connsiteX5" fmla="*/ 43961 w 732607"/>
              <a:gd name="connsiteY5" fmla="*/ 8793 h 1266696"/>
              <a:gd name="connsiteX0" fmla="*/ 8792 w 697438"/>
              <a:gd name="connsiteY0" fmla="*/ 8793 h 1266696"/>
              <a:gd name="connsiteX1" fmla="*/ 337532 w 697438"/>
              <a:gd name="connsiteY1" fmla="*/ 0 h 1266696"/>
              <a:gd name="connsiteX2" fmla="*/ 697438 w 697438"/>
              <a:gd name="connsiteY2" fmla="*/ 633348 h 1266696"/>
              <a:gd name="connsiteX3" fmla="*/ 337532 w 697438"/>
              <a:gd name="connsiteY3" fmla="*/ 1266696 h 1266696"/>
              <a:gd name="connsiteX4" fmla="*/ 0 w 697438"/>
              <a:gd name="connsiteY4" fmla="*/ 1266696 h 1266696"/>
              <a:gd name="connsiteX5" fmla="*/ 8792 w 697438"/>
              <a:gd name="connsiteY5" fmla="*/ 8793 h 126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7438" h="1266696">
                <a:moveTo>
                  <a:pt x="8792" y="8793"/>
                </a:moveTo>
                <a:lnTo>
                  <a:pt x="337532" y="0"/>
                </a:lnTo>
                <a:lnTo>
                  <a:pt x="697438" y="633348"/>
                </a:lnTo>
                <a:lnTo>
                  <a:pt x="337532" y="1266696"/>
                </a:lnTo>
                <a:lnTo>
                  <a:pt x="0" y="1266696"/>
                </a:lnTo>
                <a:cubicBezTo>
                  <a:pt x="0" y="844464"/>
                  <a:pt x="8792" y="431025"/>
                  <a:pt x="8792" y="8793"/>
                </a:cubicBezTo>
                <a:close/>
              </a:path>
            </a:pathLst>
          </a:custGeom>
          <a:no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147334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5518B595-5A04-0768-52B1-73F11E4754EA}"/>
              </a:ext>
            </a:extLst>
          </p:cNvPr>
          <p:cNvSpPr>
            <a:spLocks noGrp="1"/>
          </p:cNvSpPr>
          <p:nvPr>
            <p:ph type="title"/>
          </p:nvPr>
        </p:nvSpPr>
        <p:spPr>
          <a:xfrm>
            <a:off x="914400" y="3429000"/>
            <a:ext cx="4206240" cy="2377440"/>
          </a:xfrm>
        </p:spPr>
        <p:txBody>
          <a:bodyPr anchor="t">
            <a:noAutofit/>
          </a:bodyPr>
          <a:lstStyle>
            <a:lvl1pPr>
              <a:defRPr sz="3600"/>
            </a:lvl1pPr>
          </a:lstStyle>
          <a:p>
            <a:r>
              <a:rPr lang="th-TH" noProof="0"/>
              <a:t>คลิกเพื่อแก้ไขสไตล์ชื่อเรื่องต้นแบบ</a:t>
            </a:r>
            <a:endParaRPr lang="en-US" noProof="0" dirty="0"/>
          </a:p>
        </p:txBody>
      </p:sp>
      <p:sp>
        <p:nvSpPr>
          <p:cNvPr id="6" name="Content Placeholder 4">
            <a:extLst>
              <a:ext uri="{FF2B5EF4-FFF2-40B4-BE49-F238E27FC236}">
                <a16:creationId xmlns:a16="http://schemas.microsoft.com/office/drawing/2014/main" id="{73CCCCFD-E0FE-BDB7-CF9D-FCA345E6BA55}"/>
              </a:ext>
            </a:extLst>
          </p:cNvPr>
          <p:cNvSpPr>
            <a:spLocks noGrp="1"/>
          </p:cNvSpPr>
          <p:nvPr>
            <p:ph sz="quarter" idx="35"/>
          </p:nvPr>
        </p:nvSpPr>
        <p:spPr>
          <a:xfrm>
            <a:off x="5394325" y="3429000"/>
            <a:ext cx="3475038" cy="2378075"/>
          </a:xfrm>
        </p:spPr>
        <p:txBody>
          <a:bodyPr anchor="ctr"/>
          <a:lstStyle>
            <a:lvl1pPr marL="347472">
              <a:defRPr sz="2000"/>
            </a:lvl1pPr>
            <a:lvl2pPr>
              <a:defRPr sz="2000"/>
            </a:lvl2pPr>
            <a:lvl3pPr>
              <a:defRPr sz="2000"/>
            </a:lvl3pPr>
            <a:lvl4pPr>
              <a:defRPr sz="2000"/>
            </a:lvl4pPr>
            <a:lvl5pPr>
              <a:defRPr sz="2000"/>
            </a:lvl5p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7" name="Freeform: Shape 4">
            <a:extLst>
              <a:ext uri="{FF2B5EF4-FFF2-40B4-BE49-F238E27FC236}">
                <a16:creationId xmlns:a16="http://schemas.microsoft.com/office/drawing/2014/main" id="{AE722AFD-22D7-4BD8-B055-3867C3800E16}"/>
              </a:ext>
            </a:extLst>
          </p:cNvPr>
          <p:cNvSpPr/>
          <p:nvPr userDrawn="1"/>
        </p:nvSpPr>
        <p:spPr>
          <a:xfrm>
            <a:off x="6282845" y="525294"/>
            <a:ext cx="1913128" cy="2140085"/>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noProof="0" dirty="0"/>
          </a:p>
        </p:txBody>
      </p:sp>
      <p:sp>
        <p:nvSpPr>
          <p:cNvPr id="13" name="Freeform: Shape 12">
            <a:extLst>
              <a:ext uri="{FF2B5EF4-FFF2-40B4-BE49-F238E27FC236}">
                <a16:creationId xmlns:a16="http://schemas.microsoft.com/office/drawing/2014/main" id="{5D0355E4-3980-42A9-9376-74163520D39D}"/>
              </a:ext>
            </a:extLst>
          </p:cNvPr>
          <p:cNvSpPr/>
          <p:nvPr userDrawn="1"/>
        </p:nvSpPr>
        <p:spPr>
          <a:xfrm>
            <a:off x="8375472" y="496110"/>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noProof="0" dirty="0"/>
          </a:p>
        </p:txBody>
      </p:sp>
      <p:sp>
        <p:nvSpPr>
          <p:cNvPr id="16" name="Freeform: Shape 15">
            <a:extLst>
              <a:ext uri="{FF2B5EF4-FFF2-40B4-BE49-F238E27FC236}">
                <a16:creationId xmlns:a16="http://schemas.microsoft.com/office/drawing/2014/main" id="{B9D430ED-A815-4274-966C-8192C4230569}"/>
              </a:ext>
            </a:extLst>
          </p:cNvPr>
          <p:cNvSpPr/>
          <p:nvPr userDrawn="1"/>
        </p:nvSpPr>
        <p:spPr>
          <a:xfrm>
            <a:off x="9403474" y="2310314"/>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noProof="0" dirty="0"/>
          </a:p>
        </p:txBody>
      </p:sp>
      <p:sp>
        <p:nvSpPr>
          <p:cNvPr id="29" name="Freeform 28">
            <a:extLst>
              <a:ext uri="{FF2B5EF4-FFF2-40B4-BE49-F238E27FC236}">
                <a16:creationId xmlns:a16="http://schemas.microsoft.com/office/drawing/2014/main" id="{0B88ADED-0863-78D3-7710-E131932E965F}"/>
              </a:ext>
            </a:extLst>
          </p:cNvPr>
          <p:cNvSpPr/>
          <p:nvPr userDrawn="1"/>
        </p:nvSpPr>
        <p:spPr>
          <a:xfrm>
            <a:off x="10460480" y="505838"/>
            <a:ext cx="1731521" cy="2159541"/>
          </a:xfrm>
          <a:custGeom>
            <a:avLst/>
            <a:gdLst>
              <a:gd name="connsiteX0" fmla="*/ 953758 w 1731521"/>
              <a:gd name="connsiteY0" fmla="*/ 0 h 2159541"/>
              <a:gd name="connsiteX1" fmla="*/ 1731521 w 1731521"/>
              <a:gd name="connsiteY1" fmla="*/ 438909 h 2159541"/>
              <a:gd name="connsiteX2" fmla="*/ 1731521 w 1731521"/>
              <a:gd name="connsiteY2" fmla="*/ 1724628 h 2159541"/>
              <a:gd name="connsiteX3" fmla="*/ 956364 w 1731521"/>
              <a:gd name="connsiteY3" fmla="*/ 2159541 h 2159541"/>
              <a:gd name="connsiteX4" fmla="*/ 0 w 1731521"/>
              <a:gd name="connsiteY4" fmla="*/ 1623503 h 2159541"/>
              <a:gd name="connsiteX5" fmla="*/ 0 w 1731521"/>
              <a:gd name="connsiteY5" fmla="*/ 543733 h 215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1521" h="2159541">
                <a:moveTo>
                  <a:pt x="953758" y="0"/>
                </a:moveTo>
                <a:lnTo>
                  <a:pt x="1731521" y="438909"/>
                </a:lnTo>
                <a:lnTo>
                  <a:pt x="1731521" y="1724628"/>
                </a:lnTo>
                <a:lnTo>
                  <a:pt x="956364" y="2159541"/>
                </a:lnTo>
                <a:lnTo>
                  <a:pt x="0" y="1623503"/>
                </a:lnTo>
                <a:lnTo>
                  <a:pt x="0" y="543733"/>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8" name="Freeform 27">
            <a:extLst>
              <a:ext uri="{FF2B5EF4-FFF2-40B4-BE49-F238E27FC236}">
                <a16:creationId xmlns:a16="http://schemas.microsoft.com/office/drawing/2014/main" id="{32435EB1-8BEE-9EEE-D9E4-E53D56B7E09C}"/>
              </a:ext>
            </a:extLst>
          </p:cNvPr>
          <p:cNvSpPr/>
          <p:nvPr userDrawn="1"/>
        </p:nvSpPr>
        <p:spPr>
          <a:xfrm>
            <a:off x="11498097" y="2436654"/>
            <a:ext cx="698022" cy="1868948"/>
          </a:xfrm>
          <a:custGeom>
            <a:avLst/>
            <a:gdLst>
              <a:gd name="connsiteX0" fmla="*/ 698022 w 698022"/>
              <a:gd name="connsiteY0" fmla="*/ 0 h 1868948"/>
              <a:gd name="connsiteX1" fmla="*/ 698022 w 698022"/>
              <a:gd name="connsiteY1" fmla="*/ 1868948 h 1868948"/>
              <a:gd name="connsiteX2" fmla="*/ 0 w 698022"/>
              <a:gd name="connsiteY2" fmla="*/ 1477709 h 1868948"/>
              <a:gd name="connsiteX3" fmla="*/ 0 w 698022"/>
              <a:gd name="connsiteY3" fmla="*/ 397939 h 1868948"/>
            </a:gdLst>
            <a:ahLst/>
            <a:cxnLst>
              <a:cxn ang="0">
                <a:pos x="connsiteX0" y="connsiteY0"/>
              </a:cxn>
              <a:cxn ang="0">
                <a:pos x="connsiteX1" y="connsiteY1"/>
              </a:cxn>
              <a:cxn ang="0">
                <a:pos x="connsiteX2" y="connsiteY2"/>
              </a:cxn>
              <a:cxn ang="0">
                <a:pos x="connsiteX3" y="connsiteY3"/>
              </a:cxn>
            </a:cxnLst>
            <a:rect l="l" t="t" r="r" b="b"/>
            <a:pathLst>
              <a:path w="698022" h="1868948">
                <a:moveTo>
                  <a:pt x="698022" y="0"/>
                </a:moveTo>
                <a:lnTo>
                  <a:pt x="698022" y="1868948"/>
                </a:lnTo>
                <a:lnTo>
                  <a:pt x="0" y="1477709"/>
                </a:lnTo>
                <a:lnTo>
                  <a:pt x="0" y="397939"/>
                </a:lnTo>
                <a:close/>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29">
            <a:extLst>
              <a:ext uri="{FF2B5EF4-FFF2-40B4-BE49-F238E27FC236}">
                <a16:creationId xmlns:a16="http://schemas.microsoft.com/office/drawing/2014/main" id="{2692688E-3654-181E-6244-F2CED7612746}"/>
              </a:ext>
            </a:extLst>
          </p:cNvPr>
          <p:cNvSpPr/>
          <p:nvPr userDrawn="1"/>
        </p:nvSpPr>
        <p:spPr>
          <a:xfrm>
            <a:off x="10460480" y="4114794"/>
            <a:ext cx="1731521" cy="2159541"/>
          </a:xfrm>
          <a:custGeom>
            <a:avLst/>
            <a:gdLst>
              <a:gd name="connsiteX0" fmla="*/ 953758 w 1731521"/>
              <a:gd name="connsiteY0" fmla="*/ 0 h 2159541"/>
              <a:gd name="connsiteX1" fmla="*/ 1731521 w 1731521"/>
              <a:gd name="connsiteY1" fmla="*/ 438909 h 2159541"/>
              <a:gd name="connsiteX2" fmla="*/ 1731521 w 1731521"/>
              <a:gd name="connsiteY2" fmla="*/ 1724629 h 2159541"/>
              <a:gd name="connsiteX3" fmla="*/ 956364 w 1731521"/>
              <a:gd name="connsiteY3" fmla="*/ 2159541 h 2159541"/>
              <a:gd name="connsiteX4" fmla="*/ 0 w 1731521"/>
              <a:gd name="connsiteY4" fmla="*/ 1623503 h 2159541"/>
              <a:gd name="connsiteX5" fmla="*/ 0 w 1731521"/>
              <a:gd name="connsiteY5" fmla="*/ 543733 h 215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1521" h="2159541">
                <a:moveTo>
                  <a:pt x="953758" y="0"/>
                </a:moveTo>
                <a:lnTo>
                  <a:pt x="1731521" y="438909"/>
                </a:lnTo>
                <a:lnTo>
                  <a:pt x="1731521" y="1724629"/>
                </a:lnTo>
                <a:lnTo>
                  <a:pt x="956364" y="2159541"/>
                </a:lnTo>
                <a:lnTo>
                  <a:pt x="0" y="1623503"/>
                </a:lnTo>
                <a:lnTo>
                  <a:pt x="0" y="543733"/>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 name="Footer Placeholder 1">
            <a:extLst>
              <a:ext uri="{FF2B5EF4-FFF2-40B4-BE49-F238E27FC236}">
                <a16:creationId xmlns:a16="http://schemas.microsoft.com/office/drawing/2014/main" id="{D6B1A7E0-D0BF-7FCA-D296-94BFC0D611C5}"/>
              </a:ext>
            </a:extLst>
          </p:cNvPr>
          <p:cNvSpPr>
            <a:spLocks noGrp="1"/>
          </p:cNvSpPr>
          <p:nvPr>
            <p:ph type="ftr" sz="quarter" idx="33"/>
          </p:nvPr>
        </p:nvSpPr>
        <p:spPr/>
        <p:txBody>
          <a:bodyPr/>
          <a:lstStyle/>
          <a:p>
            <a:endParaRPr lang="en-US" noProof="0" dirty="0"/>
          </a:p>
        </p:txBody>
      </p:sp>
      <p:sp>
        <p:nvSpPr>
          <p:cNvPr id="3" name="Slide Number Placeholder 2">
            <a:extLst>
              <a:ext uri="{FF2B5EF4-FFF2-40B4-BE49-F238E27FC236}">
                <a16:creationId xmlns:a16="http://schemas.microsoft.com/office/drawing/2014/main" id="{FCAC10D1-DF42-8734-0793-84312B963E62}"/>
              </a:ext>
            </a:extLst>
          </p:cNvPr>
          <p:cNvSpPr>
            <a:spLocks noGrp="1"/>
          </p:cNvSpPr>
          <p:nvPr>
            <p:ph type="sldNum" sz="quarter" idx="34"/>
          </p:nvPr>
        </p:nvSpPr>
        <p:spPr/>
        <p:txBody>
          <a:bodyPr/>
          <a:lstStyle/>
          <a:p>
            <a:fld id="{47FEACEE-25B4-4A2D-B147-27296E36371D}" type="slidenum">
              <a:rPr lang="en-US" altLang="zh-CN" noProof="0" smtClean="0"/>
              <a:pPr/>
              <a:t>‹#›</a:t>
            </a:fld>
            <a:endParaRPr lang="en-US" altLang="zh-CN" noProof="0" dirty="0"/>
          </a:p>
        </p:txBody>
      </p:sp>
      <p:sp>
        <p:nvSpPr>
          <p:cNvPr id="8" name="Freeform 7">
            <a:extLst>
              <a:ext uri="{FF2B5EF4-FFF2-40B4-BE49-F238E27FC236}">
                <a16:creationId xmlns:a16="http://schemas.microsoft.com/office/drawing/2014/main" id="{24C8F37E-3F74-F3FA-C9D8-7083DF2BBECC}"/>
              </a:ext>
            </a:extLst>
          </p:cNvPr>
          <p:cNvSpPr/>
          <p:nvPr userDrawn="1"/>
        </p:nvSpPr>
        <p:spPr>
          <a:xfrm>
            <a:off x="7325349" y="0"/>
            <a:ext cx="1911968" cy="866964"/>
          </a:xfrm>
          <a:custGeom>
            <a:avLst/>
            <a:gdLst>
              <a:gd name="connsiteX0" fmla="*/ 0 w 1911968"/>
              <a:gd name="connsiteY0" fmla="*/ 0 h 866964"/>
              <a:gd name="connsiteX1" fmla="*/ 1911968 w 1911968"/>
              <a:gd name="connsiteY1" fmla="*/ 0 h 866964"/>
              <a:gd name="connsiteX2" fmla="*/ 1911621 w 1911968"/>
              <a:gd name="connsiteY2" fmla="*/ 335832 h 866964"/>
              <a:gd name="connsiteX3" fmla="*/ 956364 w 1911968"/>
              <a:gd name="connsiteY3" fmla="*/ 866964 h 866964"/>
              <a:gd name="connsiteX4" fmla="*/ 0 w 1911968"/>
              <a:gd name="connsiteY4" fmla="*/ 335755 h 866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968" h="866964">
                <a:moveTo>
                  <a:pt x="0" y="0"/>
                </a:moveTo>
                <a:lnTo>
                  <a:pt x="1911968" y="0"/>
                </a:lnTo>
                <a:lnTo>
                  <a:pt x="1911621" y="335832"/>
                </a:lnTo>
                <a:lnTo>
                  <a:pt x="956364" y="866964"/>
                </a:lnTo>
                <a:lnTo>
                  <a:pt x="0" y="335755"/>
                </a:lnTo>
                <a:close/>
              </a:path>
            </a:pathLst>
          </a:custGeom>
          <a:no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8">
            <a:extLst>
              <a:ext uri="{FF2B5EF4-FFF2-40B4-BE49-F238E27FC236}">
                <a16:creationId xmlns:a16="http://schemas.microsoft.com/office/drawing/2014/main" id="{FB905CE6-1C2F-E053-4D14-6B86F4EFDC10}"/>
              </a:ext>
            </a:extLst>
          </p:cNvPr>
          <p:cNvSpPr/>
          <p:nvPr userDrawn="1"/>
        </p:nvSpPr>
        <p:spPr>
          <a:xfrm>
            <a:off x="9416816" y="0"/>
            <a:ext cx="1911968" cy="866964"/>
          </a:xfrm>
          <a:custGeom>
            <a:avLst/>
            <a:gdLst>
              <a:gd name="connsiteX0" fmla="*/ 0 w 1911968"/>
              <a:gd name="connsiteY0" fmla="*/ 0 h 866964"/>
              <a:gd name="connsiteX1" fmla="*/ 1911968 w 1911968"/>
              <a:gd name="connsiteY1" fmla="*/ 0 h 866964"/>
              <a:gd name="connsiteX2" fmla="*/ 1911621 w 1911968"/>
              <a:gd name="connsiteY2" fmla="*/ 335832 h 866964"/>
              <a:gd name="connsiteX3" fmla="*/ 956364 w 1911968"/>
              <a:gd name="connsiteY3" fmla="*/ 866964 h 866964"/>
              <a:gd name="connsiteX4" fmla="*/ 0 w 1911968"/>
              <a:gd name="connsiteY4" fmla="*/ 335755 h 866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968" h="866964">
                <a:moveTo>
                  <a:pt x="0" y="0"/>
                </a:moveTo>
                <a:lnTo>
                  <a:pt x="1911968" y="0"/>
                </a:lnTo>
                <a:lnTo>
                  <a:pt x="1911621" y="335832"/>
                </a:lnTo>
                <a:lnTo>
                  <a:pt x="956364" y="866964"/>
                </a:lnTo>
                <a:lnTo>
                  <a:pt x="0" y="335755"/>
                </a:lnTo>
                <a:close/>
              </a:path>
            </a:pathLst>
          </a:cu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12">
            <a:extLst>
              <a:ext uri="{FF2B5EF4-FFF2-40B4-BE49-F238E27FC236}">
                <a16:creationId xmlns:a16="http://schemas.microsoft.com/office/drawing/2014/main" id="{0B2D3BF4-495E-23C2-9911-15BC9E0D8EA7}"/>
              </a:ext>
            </a:extLst>
          </p:cNvPr>
          <p:cNvSpPr/>
          <p:nvPr userDrawn="1"/>
        </p:nvSpPr>
        <p:spPr>
          <a:xfrm>
            <a:off x="1571157" y="505838"/>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noProof="0" dirty="0"/>
          </a:p>
        </p:txBody>
      </p:sp>
      <p:sp>
        <p:nvSpPr>
          <p:cNvPr id="18" name="Freeform 17">
            <a:extLst>
              <a:ext uri="{FF2B5EF4-FFF2-40B4-BE49-F238E27FC236}">
                <a16:creationId xmlns:a16="http://schemas.microsoft.com/office/drawing/2014/main" id="{62629C19-89EB-BC19-9230-7F7675E16EFF}"/>
              </a:ext>
            </a:extLst>
          </p:cNvPr>
          <p:cNvSpPr/>
          <p:nvPr userDrawn="1"/>
        </p:nvSpPr>
        <p:spPr>
          <a:xfrm>
            <a:off x="521034" y="0"/>
            <a:ext cx="1911968" cy="866964"/>
          </a:xfrm>
          <a:custGeom>
            <a:avLst/>
            <a:gdLst>
              <a:gd name="connsiteX0" fmla="*/ 0 w 1911968"/>
              <a:gd name="connsiteY0" fmla="*/ 0 h 866964"/>
              <a:gd name="connsiteX1" fmla="*/ 1911968 w 1911968"/>
              <a:gd name="connsiteY1" fmla="*/ 0 h 866964"/>
              <a:gd name="connsiteX2" fmla="*/ 1911621 w 1911968"/>
              <a:gd name="connsiteY2" fmla="*/ 335832 h 866964"/>
              <a:gd name="connsiteX3" fmla="*/ 956364 w 1911968"/>
              <a:gd name="connsiteY3" fmla="*/ 866964 h 866964"/>
              <a:gd name="connsiteX4" fmla="*/ 0 w 1911968"/>
              <a:gd name="connsiteY4" fmla="*/ 335755 h 866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968" h="866964">
                <a:moveTo>
                  <a:pt x="0" y="0"/>
                </a:moveTo>
                <a:lnTo>
                  <a:pt x="1911968" y="0"/>
                </a:lnTo>
                <a:lnTo>
                  <a:pt x="1911621" y="335832"/>
                </a:lnTo>
                <a:lnTo>
                  <a:pt x="956364" y="866964"/>
                </a:lnTo>
                <a:lnTo>
                  <a:pt x="0" y="335755"/>
                </a:lnTo>
                <a:close/>
              </a:path>
            </a:pathLst>
          </a:custGeom>
          <a:solidFill>
            <a:schemeClr val="accent2"/>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143481105"/>
      </p:ext>
    </p:extLst>
  </p:cSld>
  <p:clrMapOvr>
    <a:masterClrMapping/>
  </p:clrMapOvr>
  <p:extLst>
    <p:ext uri="{DCECCB84-F9BA-43D5-87BE-67443E8EF086}">
      <p15:sldGuideLst xmlns:p15="http://schemas.microsoft.com/office/powerpoint/2012/main">
        <p15:guide id="1" orient="horz" pos="528">
          <p15:clr>
            <a:srgbClr val="FBAE40"/>
          </p15:clr>
        </p15:guide>
        <p15:guide id="2" pos="50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accent6"/>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C2501B-DEA6-190E-3633-E32F635B7CE1}"/>
              </a:ext>
            </a:extLst>
          </p:cNvPr>
          <p:cNvSpPr>
            <a:spLocks noGrp="1"/>
          </p:cNvSpPr>
          <p:nvPr>
            <p:ph type="title"/>
          </p:nvPr>
        </p:nvSpPr>
        <p:spPr>
          <a:xfrm>
            <a:off x="5998464" y="731520"/>
            <a:ext cx="5029200" cy="3291840"/>
          </a:xfrm>
        </p:spPr>
        <p:txBody>
          <a:bodyPr anchor="b">
            <a:normAutofit/>
          </a:bodyPr>
          <a:lstStyle/>
          <a:p>
            <a:r>
              <a:rPr lang="th-TH" noProof="0"/>
              <a:t>คลิกเพื่อแก้ไขสไตล์ชื่อเรื่องต้นแบบ</a:t>
            </a:r>
            <a:endParaRPr lang="en-US" noProof="0" dirty="0"/>
          </a:p>
        </p:txBody>
      </p:sp>
      <p:sp>
        <p:nvSpPr>
          <p:cNvPr id="27" name="Content placeholder 47" descr="Click icon to add picture">
            <a:extLst>
              <a:ext uri="{FF2B5EF4-FFF2-40B4-BE49-F238E27FC236}">
                <a16:creationId xmlns:a16="http://schemas.microsoft.com/office/drawing/2014/main" id="{EA8265B5-83C5-4AE9-88AB-3F2443B57F00}"/>
              </a:ext>
            </a:extLst>
          </p:cNvPr>
          <p:cNvSpPr>
            <a:spLocks noGrp="1"/>
          </p:cNvSpPr>
          <p:nvPr>
            <p:ph type="body" sz="quarter" idx="28"/>
          </p:nvPr>
        </p:nvSpPr>
        <p:spPr>
          <a:xfrm>
            <a:off x="6117336" y="4172084"/>
            <a:ext cx="4910328" cy="1005840"/>
          </a:xfrm>
          <a:prstGeom prst="rect">
            <a:avLst/>
          </a:prstGeom>
        </p:spPr>
        <p:txBody>
          <a:bodyPr>
            <a:normAutofit/>
          </a:bodyPr>
          <a:lstStyle>
            <a:lvl1pPr marL="0" indent="0">
              <a:lnSpc>
                <a:spcPct val="100000"/>
              </a:lnSpc>
              <a:buNone/>
              <a:defRPr sz="1800" b="0">
                <a:solidFill>
                  <a:schemeClr val="bg1"/>
                </a:solidFill>
              </a:defRPr>
            </a:lvl1pPr>
            <a:lvl2pPr>
              <a:defRPr sz="1000"/>
            </a:lvl2pPr>
            <a:lvl3pPr>
              <a:defRPr sz="900"/>
            </a:lvl3pPr>
            <a:lvl4pPr>
              <a:defRPr sz="800"/>
            </a:lvl4pPr>
            <a:lvl5pPr>
              <a:defRPr sz="800"/>
            </a:lvl5pPr>
          </a:lstStyle>
          <a:p>
            <a:pPr lvl="0"/>
            <a:r>
              <a:rPr lang="th-TH" altLang="zh-CN" noProof="0"/>
              <a:t>คลิกเพื่อแก้ไขสไตล์ของข้อความต้นแบบ</a:t>
            </a:r>
          </a:p>
        </p:txBody>
      </p:sp>
      <p:sp>
        <p:nvSpPr>
          <p:cNvPr id="2" name="Freeform: Shape 5">
            <a:extLst>
              <a:ext uri="{FF2B5EF4-FFF2-40B4-BE49-F238E27FC236}">
                <a16:creationId xmlns:a16="http://schemas.microsoft.com/office/drawing/2014/main" id="{B17C1EC9-3787-8D41-B5F1-BF16FD5C7ACB}"/>
              </a:ext>
            </a:extLst>
          </p:cNvPr>
          <p:cNvSpPr/>
          <p:nvPr userDrawn="1"/>
        </p:nvSpPr>
        <p:spPr>
          <a:xfrm>
            <a:off x="3843559" y="722518"/>
            <a:ext cx="1244907" cy="140525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
        <p:nvSpPr>
          <p:cNvPr id="4" name="Freeform: Shape 6">
            <a:extLst>
              <a:ext uri="{FF2B5EF4-FFF2-40B4-BE49-F238E27FC236}">
                <a16:creationId xmlns:a16="http://schemas.microsoft.com/office/drawing/2014/main" id="{E945D8B2-8BED-B43F-8D56-AB19D0D29970}"/>
              </a:ext>
            </a:extLst>
          </p:cNvPr>
          <p:cNvSpPr/>
          <p:nvPr userDrawn="1"/>
        </p:nvSpPr>
        <p:spPr>
          <a:xfrm>
            <a:off x="1223929" y="1436914"/>
            <a:ext cx="2857005" cy="326977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noProof="0" dirty="0"/>
          </a:p>
        </p:txBody>
      </p:sp>
      <p:sp>
        <p:nvSpPr>
          <p:cNvPr id="5" name="Freeform: Shape 7">
            <a:extLst>
              <a:ext uri="{FF2B5EF4-FFF2-40B4-BE49-F238E27FC236}">
                <a16:creationId xmlns:a16="http://schemas.microsoft.com/office/drawing/2014/main" id="{3853EA5E-735A-20F3-684A-C0AD030EC2D4}"/>
              </a:ext>
            </a:extLst>
          </p:cNvPr>
          <p:cNvSpPr/>
          <p:nvPr userDrawn="1"/>
        </p:nvSpPr>
        <p:spPr>
          <a:xfrm>
            <a:off x="758702" y="3457554"/>
            <a:ext cx="1208037" cy="138175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
        <p:nvSpPr>
          <p:cNvPr id="6" name="Freeform: Shape 11">
            <a:extLst>
              <a:ext uri="{FF2B5EF4-FFF2-40B4-BE49-F238E27FC236}">
                <a16:creationId xmlns:a16="http://schemas.microsoft.com/office/drawing/2014/main" id="{75DB4848-0824-8316-ED27-44DF37AD6F3D}"/>
              </a:ext>
            </a:extLst>
          </p:cNvPr>
          <p:cNvSpPr/>
          <p:nvPr userDrawn="1"/>
        </p:nvSpPr>
        <p:spPr>
          <a:xfrm>
            <a:off x="2917915" y="4662164"/>
            <a:ext cx="663381" cy="75892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2"/>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cxnSp>
        <p:nvCxnSpPr>
          <p:cNvPr id="7" name="Straight Connector 2">
            <a:extLst>
              <a:ext uri="{FF2B5EF4-FFF2-40B4-BE49-F238E27FC236}">
                <a16:creationId xmlns:a16="http://schemas.microsoft.com/office/drawing/2014/main" id="{8784B377-2FE4-4091-C29F-46938ECFA73E}"/>
              </a:ext>
            </a:extLst>
          </p:cNvPr>
          <p:cNvCxnSpPr/>
          <p:nvPr userDrawn="1"/>
        </p:nvCxnSpPr>
        <p:spPr>
          <a:xfrm>
            <a:off x="5998709" y="4172084"/>
            <a:ext cx="0" cy="760288"/>
          </a:xfrm>
          <a:prstGeom prst="line">
            <a:avLst/>
          </a:prstGeom>
          <a:noFill/>
          <a:ln w="19050" cap="flat" cmpd="sng" algn="ctr">
            <a:solidFill>
              <a:srgbClr val="D84400"/>
            </a:solidFill>
            <a:prstDash val="solid"/>
            <a:miter lim="800000"/>
          </a:ln>
          <a:effectLst/>
        </p:spPr>
      </p:cxnSp>
    </p:spTree>
    <p:extLst>
      <p:ext uri="{BB962C8B-B14F-4D97-AF65-F5344CB8AC3E}">
        <p14:creationId xmlns:p14="http://schemas.microsoft.com/office/powerpoint/2010/main" val="2612047778"/>
      </p:ext>
    </p:extLst>
  </p:cSld>
  <p:clrMapOvr>
    <a:masterClrMapping/>
  </p:clrMapOvr>
  <p:extLst>
    <p:ext uri="{DCECCB84-F9BA-43D5-87BE-67443E8EF086}">
      <p15:sldGuideLst xmlns:p15="http://schemas.microsoft.com/office/powerpoint/2012/main">
        <p15:guide id="1" pos="528">
          <p15:clr>
            <a:srgbClr val="FBAE40"/>
          </p15:clr>
        </p15:guide>
        <p15:guide id="2" orient="horz" pos="52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01">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E820F9CA-E84D-E159-524A-398712EC6AFE}"/>
              </a:ext>
            </a:extLst>
          </p:cNvPr>
          <p:cNvGrpSpPr/>
          <p:nvPr userDrawn="1"/>
        </p:nvGrpSpPr>
        <p:grpSpPr>
          <a:xfrm>
            <a:off x="879765" y="-10376"/>
            <a:ext cx="10794247" cy="1864808"/>
            <a:chOff x="879765" y="-10376"/>
            <a:chExt cx="10794247" cy="1864808"/>
          </a:xfrm>
        </p:grpSpPr>
        <p:sp>
          <p:nvSpPr>
            <p:cNvPr id="12" name="Freeform: Shape 12">
              <a:extLst>
                <a:ext uri="{FF2B5EF4-FFF2-40B4-BE49-F238E27FC236}">
                  <a16:creationId xmlns:a16="http://schemas.microsoft.com/office/drawing/2014/main" id="{7674207A-3643-0D40-E3B5-F11FCACBAA74}"/>
                </a:ext>
              </a:extLst>
            </p:cNvPr>
            <p:cNvSpPr/>
            <p:nvPr/>
          </p:nvSpPr>
          <p:spPr>
            <a:xfrm>
              <a:off x="8893126" y="351937"/>
              <a:ext cx="1331054" cy="1502495"/>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noProof="0" dirty="0"/>
            </a:p>
          </p:txBody>
        </p:sp>
        <p:sp>
          <p:nvSpPr>
            <p:cNvPr id="7" name="Freeform: Shape 12">
              <a:extLst>
                <a:ext uri="{FF2B5EF4-FFF2-40B4-BE49-F238E27FC236}">
                  <a16:creationId xmlns:a16="http://schemas.microsoft.com/office/drawing/2014/main" id="{9619B847-88FE-63C2-96AC-161C08F5934F}"/>
                </a:ext>
              </a:extLst>
            </p:cNvPr>
            <p:cNvSpPr/>
            <p:nvPr/>
          </p:nvSpPr>
          <p:spPr>
            <a:xfrm>
              <a:off x="5985740" y="345168"/>
              <a:ext cx="1331054" cy="1502495"/>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noProof="0" dirty="0"/>
            </a:p>
          </p:txBody>
        </p:sp>
        <p:sp>
          <p:nvSpPr>
            <p:cNvPr id="8" name="Freeform 6">
              <a:extLst>
                <a:ext uri="{FF2B5EF4-FFF2-40B4-BE49-F238E27FC236}">
                  <a16:creationId xmlns:a16="http://schemas.microsoft.com/office/drawing/2014/main" id="{228172F9-6711-D31B-2F7B-A4ECDEAB360C}"/>
                </a:ext>
              </a:extLst>
            </p:cNvPr>
            <p:cNvSpPr/>
            <p:nvPr/>
          </p:nvSpPr>
          <p:spPr>
            <a:xfrm>
              <a:off x="5255120" y="0"/>
              <a:ext cx="1330247" cy="603188"/>
            </a:xfrm>
            <a:custGeom>
              <a:avLst/>
              <a:gdLst>
                <a:gd name="connsiteX0" fmla="*/ 0 w 1911968"/>
                <a:gd name="connsiteY0" fmla="*/ 0 h 866964"/>
                <a:gd name="connsiteX1" fmla="*/ 1911968 w 1911968"/>
                <a:gd name="connsiteY1" fmla="*/ 0 h 866964"/>
                <a:gd name="connsiteX2" fmla="*/ 1911621 w 1911968"/>
                <a:gd name="connsiteY2" fmla="*/ 335832 h 866964"/>
                <a:gd name="connsiteX3" fmla="*/ 956364 w 1911968"/>
                <a:gd name="connsiteY3" fmla="*/ 866964 h 866964"/>
                <a:gd name="connsiteX4" fmla="*/ 0 w 1911968"/>
                <a:gd name="connsiteY4" fmla="*/ 335755 h 866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968" h="866964">
                  <a:moveTo>
                    <a:pt x="0" y="0"/>
                  </a:moveTo>
                  <a:lnTo>
                    <a:pt x="1911968" y="0"/>
                  </a:lnTo>
                  <a:lnTo>
                    <a:pt x="1911621" y="335832"/>
                  </a:lnTo>
                  <a:lnTo>
                    <a:pt x="956364" y="866964"/>
                  </a:lnTo>
                  <a:lnTo>
                    <a:pt x="0" y="335755"/>
                  </a:lnTo>
                  <a:close/>
                </a:path>
              </a:pathLst>
            </a:custGeom>
            <a:solidFill>
              <a:schemeClr val="accent1">
                <a:lumMod val="60000"/>
                <a:lumOff val="4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7">
              <a:extLst>
                <a:ext uri="{FF2B5EF4-FFF2-40B4-BE49-F238E27FC236}">
                  <a16:creationId xmlns:a16="http://schemas.microsoft.com/office/drawing/2014/main" id="{1732E38F-F657-48F0-5783-63C7EDB52F87}"/>
                </a:ext>
              </a:extLst>
            </p:cNvPr>
            <p:cNvSpPr/>
            <p:nvPr/>
          </p:nvSpPr>
          <p:spPr>
            <a:xfrm>
              <a:off x="6710252" y="0"/>
              <a:ext cx="1330247" cy="603188"/>
            </a:xfrm>
            <a:custGeom>
              <a:avLst/>
              <a:gdLst>
                <a:gd name="connsiteX0" fmla="*/ 0 w 1911968"/>
                <a:gd name="connsiteY0" fmla="*/ 0 h 866964"/>
                <a:gd name="connsiteX1" fmla="*/ 1911968 w 1911968"/>
                <a:gd name="connsiteY1" fmla="*/ 0 h 866964"/>
                <a:gd name="connsiteX2" fmla="*/ 1911621 w 1911968"/>
                <a:gd name="connsiteY2" fmla="*/ 335832 h 866964"/>
                <a:gd name="connsiteX3" fmla="*/ 956364 w 1911968"/>
                <a:gd name="connsiteY3" fmla="*/ 866964 h 866964"/>
                <a:gd name="connsiteX4" fmla="*/ 0 w 1911968"/>
                <a:gd name="connsiteY4" fmla="*/ 335755 h 866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968" h="866964">
                  <a:moveTo>
                    <a:pt x="0" y="0"/>
                  </a:moveTo>
                  <a:lnTo>
                    <a:pt x="1911968" y="0"/>
                  </a:lnTo>
                  <a:lnTo>
                    <a:pt x="1911621" y="335832"/>
                  </a:lnTo>
                  <a:lnTo>
                    <a:pt x="956364" y="866964"/>
                  </a:lnTo>
                  <a:lnTo>
                    <a:pt x="0" y="335755"/>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12">
              <a:extLst>
                <a:ext uri="{FF2B5EF4-FFF2-40B4-BE49-F238E27FC236}">
                  <a16:creationId xmlns:a16="http://schemas.microsoft.com/office/drawing/2014/main" id="{601F8F38-CEFA-8374-19C9-69BA4F7D10DF}"/>
                </a:ext>
              </a:extLst>
            </p:cNvPr>
            <p:cNvSpPr/>
            <p:nvPr/>
          </p:nvSpPr>
          <p:spPr>
            <a:xfrm>
              <a:off x="1610385" y="351937"/>
              <a:ext cx="1331054" cy="1502495"/>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noProof="0" dirty="0"/>
            </a:p>
          </p:txBody>
        </p:sp>
        <p:sp>
          <p:nvSpPr>
            <p:cNvPr id="11" name="Freeform 9">
              <a:extLst>
                <a:ext uri="{FF2B5EF4-FFF2-40B4-BE49-F238E27FC236}">
                  <a16:creationId xmlns:a16="http://schemas.microsoft.com/office/drawing/2014/main" id="{0659428E-002A-3B5E-D9E8-A2B206826D40}"/>
                </a:ext>
              </a:extLst>
            </p:cNvPr>
            <p:cNvSpPr/>
            <p:nvPr/>
          </p:nvSpPr>
          <p:spPr>
            <a:xfrm>
              <a:off x="879765" y="0"/>
              <a:ext cx="1330247" cy="603188"/>
            </a:xfrm>
            <a:custGeom>
              <a:avLst/>
              <a:gdLst>
                <a:gd name="connsiteX0" fmla="*/ 0 w 1911968"/>
                <a:gd name="connsiteY0" fmla="*/ 0 h 866964"/>
                <a:gd name="connsiteX1" fmla="*/ 1911968 w 1911968"/>
                <a:gd name="connsiteY1" fmla="*/ 0 h 866964"/>
                <a:gd name="connsiteX2" fmla="*/ 1911621 w 1911968"/>
                <a:gd name="connsiteY2" fmla="*/ 335832 h 866964"/>
                <a:gd name="connsiteX3" fmla="*/ 956364 w 1911968"/>
                <a:gd name="connsiteY3" fmla="*/ 866964 h 866964"/>
                <a:gd name="connsiteX4" fmla="*/ 0 w 1911968"/>
                <a:gd name="connsiteY4" fmla="*/ 335755 h 866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968" h="866964">
                  <a:moveTo>
                    <a:pt x="0" y="0"/>
                  </a:moveTo>
                  <a:lnTo>
                    <a:pt x="1911968" y="0"/>
                  </a:lnTo>
                  <a:lnTo>
                    <a:pt x="1911621" y="335832"/>
                  </a:lnTo>
                  <a:lnTo>
                    <a:pt x="956364" y="866964"/>
                  </a:lnTo>
                  <a:lnTo>
                    <a:pt x="0" y="335755"/>
                  </a:lnTo>
                  <a:close/>
                </a:path>
              </a:pathLst>
            </a:custGeom>
            <a:solidFill>
              <a:schemeClr val="accent1">
                <a:lumMod val="60000"/>
                <a:lumOff val="4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12">
              <a:extLst>
                <a:ext uri="{FF2B5EF4-FFF2-40B4-BE49-F238E27FC236}">
                  <a16:creationId xmlns:a16="http://schemas.microsoft.com/office/drawing/2014/main" id="{F3F6BB30-EA63-53B6-1493-0B0220BC1FF8}"/>
                </a:ext>
              </a:extLst>
            </p:cNvPr>
            <p:cNvSpPr/>
            <p:nvPr/>
          </p:nvSpPr>
          <p:spPr>
            <a:xfrm>
              <a:off x="2336512" y="-10376"/>
              <a:ext cx="1330247" cy="603188"/>
            </a:xfrm>
            <a:custGeom>
              <a:avLst/>
              <a:gdLst>
                <a:gd name="connsiteX0" fmla="*/ 0 w 1911968"/>
                <a:gd name="connsiteY0" fmla="*/ 0 h 866964"/>
                <a:gd name="connsiteX1" fmla="*/ 1911968 w 1911968"/>
                <a:gd name="connsiteY1" fmla="*/ 0 h 866964"/>
                <a:gd name="connsiteX2" fmla="*/ 1911621 w 1911968"/>
                <a:gd name="connsiteY2" fmla="*/ 335832 h 866964"/>
                <a:gd name="connsiteX3" fmla="*/ 956364 w 1911968"/>
                <a:gd name="connsiteY3" fmla="*/ 866964 h 866964"/>
                <a:gd name="connsiteX4" fmla="*/ 0 w 1911968"/>
                <a:gd name="connsiteY4" fmla="*/ 335755 h 866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968" h="866964">
                  <a:moveTo>
                    <a:pt x="0" y="0"/>
                  </a:moveTo>
                  <a:lnTo>
                    <a:pt x="1911968" y="0"/>
                  </a:lnTo>
                  <a:lnTo>
                    <a:pt x="1911621" y="335832"/>
                  </a:lnTo>
                  <a:lnTo>
                    <a:pt x="956364" y="866964"/>
                  </a:lnTo>
                  <a:lnTo>
                    <a:pt x="0" y="335755"/>
                  </a:lnTo>
                  <a:close/>
                </a:path>
              </a:pathLst>
            </a:custGeom>
            <a:no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3B6E5B6F-28D6-E7F3-B009-0B5623E38F22}"/>
                </a:ext>
              </a:extLst>
            </p:cNvPr>
            <p:cNvSpPr/>
            <p:nvPr/>
          </p:nvSpPr>
          <p:spPr>
            <a:xfrm>
              <a:off x="8160084" y="-10376"/>
              <a:ext cx="1330247" cy="603188"/>
            </a:xfrm>
            <a:custGeom>
              <a:avLst/>
              <a:gdLst>
                <a:gd name="connsiteX0" fmla="*/ 0 w 1911968"/>
                <a:gd name="connsiteY0" fmla="*/ 0 h 866964"/>
                <a:gd name="connsiteX1" fmla="*/ 1911968 w 1911968"/>
                <a:gd name="connsiteY1" fmla="*/ 0 h 866964"/>
                <a:gd name="connsiteX2" fmla="*/ 1911621 w 1911968"/>
                <a:gd name="connsiteY2" fmla="*/ 335832 h 866964"/>
                <a:gd name="connsiteX3" fmla="*/ 956364 w 1911968"/>
                <a:gd name="connsiteY3" fmla="*/ 866964 h 866964"/>
                <a:gd name="connsiteX4" fmla="*/ 0 w 1911968"/>
                <a:gd name="connsiteY4" fmla="*/ 335755 h 866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968" h="866964">
                  <a:moveTo>
                    <a:pt x="0" y="0"/>
                  </a:moveTo>
                  <a:lnTo>
                    <a:pt x="1911968" y="0"/>
                  </a:lnTo>
                  <a:lnTo>
                    <a:pt x="1911621" y="335832"/>
                  </a:lnTo>
                  <a:lnTo>
                    <a:pt x="956364" y="866964"/>
                  </a:lnTo>
                  <a:lnTo>
                    <a:pt x="0" y="335755"/>
                  </a:lnTo>
                  <a:close/>
                </a:path>
              </a:pathLst>
            </a:custGeom>
            <a:no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4817D92F-B8AA-2300-DC90-9AA1D5E54408}"/>
                </a:ext>
              </a:extLst>
            </p:cNvPr>
            <p:cNvSpPr/>
            <p:nvPr/>
          </p:nvSpPr>
          <p:spPr>
            <a:xfrm>
              <a:off x="9615216" y="0"/>
              <a:ext cx="1330247" cy="603188"/>
            </a:xfrm>
            <a:custGeom>
              <a:avLst/>
              <a:gdLst>
                <a:gd name="connsiteX0" fmla="*/ 0 w 1911968"/>
                <a:gd name="connsiteY0" fmla="*/ 0 h 866964"/>
                <a:gd name="connsiteX1" fmla="*/ 1911968 w 1911968"/>
                <a:gd name="connsiteY1" fmla="*/ 0 h 866964"/>
                <a:gd name="connsiteX2" fmla="*/ 1911621 w 1911968"/>
                <a:gd name="connsiteY2" fmla="*/ 335832 h 866964"/>
                <a:gd name="connsiteX3" fmla="*/ 956364 w 1911968"/>
                <a:gd name="connsiteY3" fmla="*/ 866964 h 866964"/>
                <a:gd name="connsiteX4" fmla="*/ 0 w 1911968"/>
                <a:gd name="connsiteY4" fmla="*/ 335755 h 866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968" h="866964">
                  <a:moveTo>
                    <a:pt x="0" y="0"/>
                  </a:moveTo>
                  <a:lnTo>
                    <a:pt x="1911968" y="0"/>
                  </a:lnTo>
                  <a:lnTo>
                    <a:pt x="1911621" y="335832"/>
                  </a:lnTo>
                  <a:lnTo>
                    <a:pt x="956364" y="866964"/>
                  </a:lnTo>
                  <a:lnTo>
                    <a:pt x="0" y="335755"/>
                  </a:lnTo>
                  <a:close/>
                </a:path>
              </a:pathLst>
            </a:cu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2">
              <a:extLst>
                <a:ext uri="{FF2B5EF4-FFF2-40B4-BE49-F238E27FC236}">
                  <a16:creationId xmlns:a16="http://schemas.microsoft.com/office/drawing/2014/main" id="{F40AC1C2-6632-AEFE-E7DF-2E1BB06D857A}"/>
                </a:ext>
              </a:extLst>
            </p:cNvPr>
            <p:cNvSpPr/>
            <p:nvPr/>
          </p:nvSpPr>
          <p:spPr>
            <a:xfrm>
              <a:off x="10342958" y="320527"/>
              <a:ext cx="1331054" cy="1502495"/>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noProof="0" dirty="0"/>
            </a:p>
          </p:txBody>
        </p:sp>
      </p:grpSp>
      <p:sp>
        <p:nvSpPr>
          <p:cNvPr id="2" name="Title 1"/>
          <p:cNvSpPr>
            <a:spLocks noGrp="1"/>
          </p:cNvSpPr>
          <p:nvPr>
            <p:ph type="title"/>
          </p:nvPr>
        </p:nvSpPr>
        <p:spPr>
          <a:xfrm>
            <a:off x="914400" y="2487168"/>
            <a:ext cx="4572000" cy="3383280"/>
          </a:xfrm>
        </p:spPr>
        <p:txBody>
          <a:bodyPr anchor="t">
            <a:normAutofit/>
          </a:bodyPr>
          <a:lstStyle>
            <a:lvl1pPr>
              <a:defRPr sz="3600"/>
            </a:lvl1pPr>
          </a:lstStyle>
          <a:p>
            <a:r>
              <a:rPr lang="th-TH"/>
              <a:t>คลิกเพื่อแก้ไขสไตล์ชื่อเรื่องต้นแบบ</a:t>
            </a:r>
            <a:endParaRPr lang="en-US" dirty="0"/>
          </a:p>
        </p:txBody>
      </p:sp>
      <p:sp>
        <p:nvSpPr>
          <p:cNvPr id="3" name="Content Placeholder 2"/>
          <p:cNvSpPr>
            <a:spLocks noGrp="1"/>
          </p:cNvSpPr>
          <p:nvPr>
            <p:ph idx="1"/>
          </p:nvPr>
        </p:nvSpPr>
        <p:spPr>
          <a:xfrm>
            <a:off x="6217920" y="2487168"/>
            <a:ext cx="5029200" cy="3383280"/>
          </a:xfrm>
        </p:spPr>
        <p:txBody>
          <a:bodyPr/>
          <a:lstStyle>
            <a:lvl1pPr>
              <a:defRPr sz="1800"/>
            </a:lvl1pPr>
            <a:lvl2pPr>
              <a:defRPr sz="1800"/>
            </a:lvl2pPr>
            <a:lvl3pPr>
              <a:defRPr sz="1800"/>
            </a:lvl3pPr>
            <a:lvl4pPr>
              <a:defRPr sz="1800"/>
            </a:lvl4pPr>
            <a:lvl5pPr>
              <a:defRPr sz="1800"/>
            </a:lvl5p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453787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break with image">
    <p:bg>
      <p:bgPr>
        <a:solidFill>
          <a:schemeClr val="accent6"/>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C2501B-DEA6-190E-3633-E32F635B7CE1}"/>
              </a:ext>
            </a:extLst>
          </p:cNvPr>
          <p:cNvSpPr>
            <a:spLocks noGrp="1"/>
          </p:cNvSpPr>
          <p:nvPr>
            <p:ph type="title"/>
          </p:nvPr>
        </p:nvSpPr>
        <p:spPr>
          <a:xfrm>
            <a:off x="1143000" y="3200400"/>
            <a:ext cx="5029200" cy="2743200"/>
          </a:xfrm>
        </p:spPr>
        <p:txBody>
          <a:bodyPr anchor="t">
            <a:normAutofit/>
          </a:bodyPr>
          <a:lstStyle>
            <a:lvl1pPr>
              <a:defRPr sz="4800"/>
            </a:lvl1pPr>
          </a:lstStyle>
          <a:p>
            <a:r>
              <a:rPr lang="th-TH" noProof="0"/>
              <a:t>คลิกเพื่อแก้ไขสไตล์ชื่อเรื่องต้นแบบ</a:t>
            </a:r>
            <a:endParaRPr lang="en-US" noProof="0" dirty="0"/>
          </a:p>
        </p:txBody>
      </p:sp>
      <p:pic>
        <p:nvPicPr>
          <p:cNvPr id="10" name="Picture Placeholder 31">
            <a:extLst>
              <a:ext uri="{FF2B5EF4-FFF2-40B4-BE49-F238E27FC236}">
                <a16:creationId xmlns:a16="http://schemas.microsoft.com/office/drawing/2014/main" id="{373D33A6-83B0-5538-2873-8856E4E60DC0}"/>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rcRect t="2555" b="2555"/>
          <a:stretch>
            <a:fillRect/>
          </a:stretch>
        </p:blipFill>
        <p:spPr>
          <a:xfrm>
            <a:off x="6504265" y="3029080"/>
            <a:ext cx="1570617" cy="17968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accent5">
              <a:alpha val="30000"/>
            </a:schemeClr>
          </a:solidFill>
        </p:spPr>
      </p:pic>
      <p:sp>
        <p:nvSpPr>
          <p:cNvPr id="7" name="Content placeholder 47">
            <a:extLst>
              <a:ext uri="{FF2B5EF4-FFF2-40B4-BE49-F238E27FC236}">
                <a16:creationId xmlns:a16="http://schemas.microsoft.com/office/drawing/2014/main" id="{3944D979-8121-82AA-A130-38072F1EA83F}"/>
              </a:ext>
            </a:extLst>
          </p:cNvPr>
          <p:cNvSpPr>
            <a:spLocks noGrp="1"/>
          </p:cNvSpPr>
          <p:nvPr>
            <p:ph type="pic" sz="quarter" idx="47" hasCustomPrompt="1"/>
          </p:nvPr>
        </p:nvSpPr>
        <p:spPr>
          <a:xfrm>
            <a:off x="7493157" y="529148"/>
            <a:ext cx="4248873" cy="473113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a:solidFill>
                  <a:schemeClr val="bg1"/>
                </a:solidFill>
              </a:defRPr>
            </a:lvl1pPr>
          </a:lstStyle>
          <a:p>
            <a:r>
              <a:rPr lang="en-US" altLang="zh-CN" noProof="0" dirty="0"/>
              <a:t>Click icon to add picture≈≈</a:t>
            </a:r>
          </a:p>
        </p:txBody>
      </p:sp>
      <p:sp>
        <p:nvSpPr>
          <p:cNvPr id="27" name="Content placeholder 47" descr="Click icon to add picture">
            <a:extLst>
              <a:ext uri="{FF2B5EF4-FFF2-40B4-BE49-F238E27FC236}">
                <a16:creationId xmlns:a16="http://schemas.microsoft.com/office/drawing/2014/main" id="{EA8265B5-83C5-4AE9-88AB-3F2443B57F00}"/>
              </a:ext>
            </a:extLst>
          </p:cNvPr>
          <p:cNvSpPr>
            <a:spLocks noGrp="1"/>
          </p:cNvSpPr>
          <p:nvPr>
            <p:ph type="body" sz="quarter" idx="28"/>
          </p:nvPr>
        </p:nvSpPr>
        <p:spPr>
          <a:xfrm>
            <a:off x="1261872" y="2240280"/>
            <a:ext cx="5029200" cy="760288"/>
          </a:xfrm>
          <a:prstGeom prst="rect">
            <a:avLst/>
          </a:prstGeom>
        </p:spPr>
        <p:txBody>
          <a:bodyPr anchor="b">
            <a:normAutofit/>
          </a:bodyPr>
          <a:lstStyle>
            <a:lvl1pPr marL="0" indent="0">
              <a:lnSpc>
                <a:spcPct val="100000"/>
              </a:lnSpc>
              <a:buNone/>
              <a:defRPr sz="2000" b="0">
                <a:solidFill>
                  <a:schemeClr val="bg1"/>
                </a:solidFill>
              </a:defRPr>
            </a:lvl1pPr>
            <a:lvl2pPr>
              <a:defRPr sz="1000"/>
            </a:lvl2pPr>
            <a:lvl3pPr>
              <a:defRPr sz="900"/>
            </a:lvl3pPr>
            <a:lvl4pPr>
              <a:defRPr sz="800"/>
            </a:lvl4pPr>
            <a:lvl5pPr>
              <a:defRPr sz="800"/>
            </a:lvl5pPr>
          </a:lstStyle>
          <a:p>
            <a:pPr lvl="0"/>
            <a:r>
              <a:rPr lang="th-TH" altLang="zh-CN" noProof="0"/>
              <a:t>คลิกเพื่อแก้ไขสไตล์ของข้อความต้นแบบ</a:t>
            </a:r>
          </a:p>
        </p:txBody>
      </p:sp>
      <p:sp>
        <p:nvSpPr>
          <p:cNvPr id="5" name="Freeform: Shape 25">
            <a:extLst>
              <a:ext uri="{FF2B5EF4-FFF2-40B4-BE49-F238E27FC236}">
                <a16:creationId xmlns:a16="http://schemas.microsoft.com/office/drawing/2014/main" id="{8A1DBD66-3066-DF70-EF94-95DF0D7A6503}"/>
              </a:ext>
            </a:extLst>
          </p:cNvPr>
          <p:cNvSpPr/>
          <p:nvPr userDrawn="1"/>
        </p:nvSpPr>
        <p:spPr>
          <a:xfrm flipH="1">
            <a:off x="7400972" y="4594440"/>
            <a:ext cx="1347680" cy="158117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6" name="Freeform: Shape 11">
            <a:extLst>
              <a:ext uri="{FF2B5EF4-FFF2-40B4-BE49-F238E27FC236}">
                <a16:creationId xmlns:a16="http://schemas.microsoft.com/office/drawing/2014/main" id="{D2CC929C-40BF-4EF5-7910-7F657CAF8CA9}"/>
              </a:ext>
            </a:extLst>
          </p:cNvPr>
          <p:cNvSpPr/>
          <p:nvPr userDrawn="1"/>
        </p:nvSpPr>
        <p:spPr>
          <a:xfrm>
            <a:off x="6521016" y="4772906"/>
            <a:ext cx="663381" cy="75892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2"/>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cxnSp>
        <p:nvCxnSpPr>
          <p:cNvPr id="9" name="Straight Connector 2">
            <a:extLst>
              <a:ext uri="{FF2B5EF4-FFF2-40B4-BE49-F238E27FC236}">
                <a16:creationId xmlns:a16="http://schemas.microsoft.com/office/drawing/2014/main" id="{66E94398-47F0-267C-6791-5C30B1CEF496}"/>
              </a:ext>
            </a:extLst>
          </p:cNvPr>
          <p:cNvCxnSpPr/>
          <p:nvPr userDrawn="1"/>
        </p:nvCxnSpPr>
        <p:spPr>
          <a:xfrm>
            <a:off x="1142663" y="2282891"/>
            <a:ext cx="0" cy="760288"/>
          </a:xfrm>
          <a:prstGeom prst="line">
            <a:avLst/>
          </a:prstGeom>
          <a:noFill/>
          <a:ln w="19050" cap="flat" cmpd="sng" algn="ctr">
            <a:solidFill>
              <a:srgbClr val="D84400"/>
            </a:solidFill>
            <a:prstDash val="solid"/>
            <a:miter lim="800000"/>
          </a:ln>
          <a:effectLst/>
        </p:spPr>
      </p:cxnSp>
    </p:spTree>
    <p:extLst>
      <p:ext uri="{BB962C8B-B14F-4D97-AF65-F5344CB8AC3E}">
        <p14:creationId xmlns:p14="http://schemas.microsoft.com/office/powerpoint/2010/main" val="777926280"/>
      </p:ext>
    </p:extLst>
  </p:cSld>
  <p:clrMapOvr>
    <a:masterClrMapping/>
  </p:clrMapOvr>
  <p:extLst>
    <p:ext uri="{DCECCB84-F9BA-43D5-87BE-67443E8EF086}">
      <p15:sldGuideLst xmlns:p15="http://schemas.microsoft.com/office/powerpoint/2012/main">
        <p15:guide id="1" pos="528">
          <p15:clr>
            <a:srgbClr val="FBAE40"/>
          </p15:clr>
        </p15:guide>
        <p15:guide id="2" orient="horz" pos="52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01">
    <p:spTree>
      <p:nvGrpSpPr>
        <p:cNvPr id="1" name=""/>
        <p:cNvGrpSpPr/>
        <p:nvPr/>
      </p:nvGrpSpPr>
      <p:grpSpPr>
        <a:xfrm>
          <a:off x="0" y="0"/>
          <a:ext cx="0" cy="0"/>
          <a:chOff x="0" y="0"/>
          <a:chExt cx="0" cy="0"/>
        </a:xfrm>
      </p:grpSpPr>
      <p:sp>
        <p:nvSpPr>
          <p:cNvPr id="11" name="Title Placeholder 4">
            <a:extLst>
              <a:ext uri="{FF2B5EF4-FFF2-40B4-BE49-F238E27FC236}">
                <a16:creationId xmlns:a16="http://schemas.microsoft.com/office/drawing/2014/main" id="{05751864-B11A-0286-13EA-2AC2A2C8DD5D}"/>
              </a:ext>
            </a:extLst>
          </p:cNvPr>
          <p:cNvSpPr>
            <a:spLocks noGrp="1"/>
          </p:cNvSpPr>
          <p:nvPr>
            <p:ph type="title"/>
          </p:nvPr>
        </p:nvSpPr>
        <p:spPr>
          <a:xfrm>
            <a:off x="914400" y="731520"/>
            <a:ext cx="4663440" cy="1737360"/>
          </a:xfrm>
          <a:prstGeom prst="rect">
            <a:avLst/>
          </a:prstGeom>
        </p:spPr>
        <p:txBody>
          <a:bodyPr vert="horz" lIns="91440" tIns="45720" rIns="91440" bIns="45720" rtlCol="0" anchor="t">
            <a:normAutofit/>
          </a:bodyPr>
          <a:lstStyle>
            <a:lvl1pPr>
              <a:defRPr sz="3600"/>
            </a:lvl1pPr>
          </a:lstStyle>
          <a:p>
            <a:r>
              <a:rPr lang="th-TH"/>
              <a:t>คลิกเพื่อแก้ไขสไตล์ชื่อเรื่องต้นแบบ</a:t>
            </a:r>
            <a:endParaRPr lang="en-US" dirty="0"/>
          </a:p>
        </p:txBody>
      </p:sp>
      <p:sp>
        <p:nvSpPr>
          <p:cNvPr id="3" name="Content Placeholder 2">
            <a:extLst>
              <a:ext uri="{FF2B5EF4-FFF2-40B4-BE49-F238E27FC236}">
                <a16:creationId xmlns:a16="http://schemas.microsoft.com/office/drawing/2014/main" id="{83E7A93C-2947-B6E4-C693-7C485DDC0135}"/>
              </a:ext>
            </a:extLst>
          </p:cNvPr>
          <p:cNvSpPr>
            <a:spLocks noGrp="1"/>
          </p:cNvSpPr>
          <p:nvPr>
            <p:ph idx="1"/>
          </p:nvPr>
        </p:nvSpPr>
        <p:spPr>
          <a:xfrm>
            <a:off x="5852160" y="731520"/>
            <a:ext cx="5486400" cy="1737360"/>
          </a:xfrm>
        </p:spPr>
        <p:txBody>
          <a:bodyPr>
            <a:normAutofit/>
          </a:bodyPr>
          <a:lstStyle>
            <a:lvl1pPr>
              <a:defRPr sz="1800"/>
            </a:lvl1pPr>
            <a:lvl2pPr>
              <a:defRPr sz="1800"/>
            </a:lvl2pPr>
            <a:lvl3pPr>
              <a:defRPr sz="1800"/>
            </a:lvl3pPr>
            <a:lvl4pPr>
              <a:defRPr sz="1800"/>
            </a:lvl4pPr>
            <a:lvl5pPr>
              <a:defRPr sz="1800"/>
            </a:lvl5p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p:txBody>
      </p:sp>
      <p:sp>
        <p:nvSpPr>
          <p:cNvPr id="4" name="Content Placeholder 2">
            <a:extLst>
              <a:ext uri="{FF2B5EF4-FFF2-40B4-BE49-F238E27FC236}">
                <a16:creationId xmlns:a16="http://schemas.microsoft.com/office/drawing/2014/main" id="{E8A3F288-990F-014E-F099-1E3091477CA7}"/>
              </a:ext>
            </a:extLst>
          </p:cNvPr>
          <p:cNvSpPr>
            <a:spLocks noGrp="1"/>
          </p:cNvSpPr>
          <p:nvPr>
            <p:ph idx="30"/>
          </p:nvPr>
        </p:nvSpPr>
        <p:spPr>
          <a:xfrm>
            <a:off x="914400" y="2743200"/>
            <a:ext cx="8348472" cy="3374136"/>
          </a:xfrm>
        </p:spPr>
        <p:txBody>
          <a:bodyPr>
            <a:normAutofit/>
          </a:bodyPr>
          <a:lstStyle>
            <a:lvl1pPr>
              <a:defRPr sz="1800"/>
            </a:lvl1pPr>
            <a:lvl2pPr>
              <a:defRPr sz="1800"/>
            </a:lvl2pPr>
            <a:lvl3pPr>
              <a:defRPr sz="1800"/>
            </a:lvl3pPr>
            <a:lvl4pPr>
              <a:defRPr sz="1800"/>
            </a:lvl4pPr>
            <a:lvl5pPr>
              <a:defRPr sz="1800"/>
            </a:lvl5p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9" name="Freeform: Shape 5">
            <a:extLst>
              <a:ext uri="{FF2B5EF4-FFF2-40B4-BE49-F238E27FC236}">
                <a16:creationId xmlns:a16="http://schemas.microsoft.com/office/drawing/2014/main" id="{3F619E6B-153E-B522-47EB-4104C405736C}"/>
              </a:ext>
            </a:extLst>
          </p:cNvPr>
          <p:cNvSpPr/>
          <p:nvPr userDrawn="1"/>
        </p:nvSpPr>
        <p:spPr>
          <a:xfrm>
            <a:off x="10551278" y="4665388"/>
            <a:ext cx="603952" cy="68174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2" name="Freeform 11">
            <a:extLst>
              <a:ext uri="{FF2B5EF4-FFF2-40B4-BE49-F238E27FC236}">
                <a16:creationId xmlns:a16="http://schemas.microsoft.com/office/drawing/2014/main" id="{687A7B3D-E004-6D6A-5979-8F1BADBC9237}"/>
              </a:ext>
            </a:extLst>
          </p:cNvPr>
          <p:cNvSpPr/>
          <p:nvPr userDrawn="1"/>
        </p:nvSpPr>
        <p:spPr>
          <a:xfrm>
            <a:off x="10524774" y="5146146"/>
            <a:ext cx="1667226" cy="1711855"/>
          </a:xfrm>
          <a:custGeom>
            <a:avLst/>
            <a:gdLst>
              <a:gd name="connsiteX0" fmla="*/ 998834 w 1667226"/>
              <a:gd name="connsiteY0" fmla="*/ 0 h 1711855"/>
              <a:gd name="connsiteX1" fmla="*/ 1667226 w 1667226"/>
              <a:gd name="connsiteY1" fmla="*/ 373790 h 1711855"/>
              <a:gd name="connsiteX2" fmla="*/ 1667226 w 1667226"/>
              <a:gd name="connsiteY2" fmla="*/ 1711855 h 1711855"/>
              <a:gd name="connsiteX3" fmla="*/ 48502 w 1667226"/>
              <a:gd name="connsiteY3" fmla="*/ 1711855 h 1711855"/>
              <a:gd name="connsiteX4" fmla="*/ 0 w 1667226"/>
              <a:gd name="connsiteY4" fmla="*/ 1684915 h 1711855"/>
              <a:gd name="connsiteX5" fmla="*/ 0 w 1667226"/>
              <a:gd name="connsiteY5" fmla="*/ 564300 h 17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7226" h="1711855">
                <a:moveTo>
                  <a:pt x="998834" y="0"/>
                </a:moveTo>
                <a:lnTo>
                  <a:pt x="1667226" y="373790"/>
                </a:lnTo>
                <a:lnTo>
                  <a:pt x="1667226" y="1711855"/>
                </a:lnTo>
                <a:lnTo>
                  <a:pt x="48502" y="1711855"/>
                </a:lnTo>
                <a:lnTo>
                  <a:pt x="0" y="1684915"/>
                </a:lnTo>
                <a:lnTo>
                  <a:pt x="0" y="564300"/>
                </a:ln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1">
            <a:extLst>
              <a:ext uri="{FF2B5EF4-FFF2-40B4-BE49-F238E27FC236}">
                <a16:creationId xmlns:a16="http://schemas.microsoft.com/office/drawing/2014/main" id="{A4CA3A93-BDBF-112D-54A0-05BF6B06BCC1}"/>
              </a:ext>
            </a:extLst>
          </p:cNvPr>
          <p:cNvSpPr/>
          <p:nvPr userDrawn="1"/>
        </p:nvSpPr>
        <p:spPr>
          <a:xfrm>
            <a:off x="10177285" y="5347130"/>
            <a:ext cx="748554" cy="85636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2"/>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2" name="Footer Placeholder 1">
            <a:extLst>
              <a:ext uri="{FF2B5EF4-FFF2-40B4-BE49-F238E27FC236}">
                <a16:creationId xmlns:a16="http://schemas.microsoft.com/office/drawing/2014/main" id="{5F7A154B-D8F5-C1FB-307D-496380875BD1}"/>
              </a:ext>
            </a:extLst>
          </p:cNvPr>
          <p:cNvSpPr>
            <a:spLocks noGrp="1"/>
          </p:cNvSpPr>
          <p:nvPr>
            <p:ph type="ftr" sz="quarter" idx="28"/>
          </p:nvPr>
        </p:nvSpPr>
        <p:spPr/>
        <p:txBody>
          <a:bodyPr>
            <a:noAutofit/>
          </a:bodyPr>
          <a:lstStyle/>
          <a:p>
            <a:endParaRPr lang="en-US" noProof="0" dirty="0"/>
          </a:p>
        </p:txBody>
      </p:sp>
      <p:sp>
        <p:nvSpPr>
          <p:cNvPr id="5" name="Slide Number Placeholder 4">
            <a:extLst>
              <a:ext uri="{FF2B5EF4-FFF2-40B4-BE49-F238E27FC236}">
                <a16:creationId xmlns:a16="http://schemas.microsoft.com/office/drawing/2014/main" id="{D728715E-D2CE-A33E-1A28-4E627F239BBE}"/>
              </a:ext>
            </a:extLst>
          </p:cNvPr>
          <p:cNvSpPr>
            <a:spLocks noGrp="1"/>
          </p:cNvSpPr>
          <p:nvPr>
            <p:ph type="sldNum" sz="quarter" idx="29"/>
          </p:nvPr>
        </p:nvSpPr>
        <p:spPr/>
        <p:txBody>
          <a:bodyPr>
            <a:noAutofit/>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2121256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0C1D3CF-F6AF-93EB-C40E-C278E58442C0}"/>
              </a:ext>
            </a:extLst>
          </p:cNvPr>
          <p:cNvSpPr>
            <a:spLocks noGrp="1"/>
          </p:cNvSpPr>
          <p:nvPr>
            <p:ph type="title"/>
          </p:nvPr>
        </p:nvSpPr>
        <p:spPr>
          <a:xfrm>
            <a:off x="914400" y="731520"/>
            <a:ext cx="3931920" cy="2103120"/>
          </a:xfrm>
        </p:spPr>
        <p:txBody>
          <a:bodyPr anchor="b">
            <a:normAutofit/>
          </a:bodyPr>
          <a:lstStyle>
            <a:lvl1pPr>
              <a:defRPr sz="3600"/>
            </a:lvl1pPr>
          </a:lstStyle>
          <a:p>
            <a:r>
              <a:rPr lang="th-TH"/>
              <a:t>คลิกเพื่อแก้ไขสไตล์ชื่อเรื่องต้นแบบ</a:t>
            </a:r>
            <a:endParaRPr lang="en-US" dirty="0"/>
          </a:p>
        </p:txBody>
      </p:sp>
      <p:sp>
        <p:nvSpPr>
          <p:cNvPr id="9" name="Content Placeholder 2">
            <a:extLst>
              <a:ext uri="{FF2B5EF4-FFF2-40B4-BE49-F238E27FC236}">
                <a16:creationId xmlns:a16="http://schemas.microsoft.com/office/drawing/2014/main" id="{2317990C-ED42-30BE-0501-F9C5B4A48B73}"/>
              </a:ext>
            </a:extLst>
          </p:cNvPr>
          <p:cNvSpPr>
            <a:spLocks noGrp="1"/>
          </p:cNvSpPr>
          <p:nvPr>
            <p:ph idx="1"/>
          </p:nvPr>
        </p:nvSpPr>
        <p:spPr>
          <a:xfrm>
            <a:off x="914400" y="3108960"/>
            <a:ext cx="3931920" cy="2651760"/>
          </a:xfrm>
        </p:spPr>
        <p:txBody>
          <a:bodyPr>
            <a:normAutofit/>
          </a:bodyPr>
          <a:lstStyle>
            <a:lvl1pPr>
              <a:defRPr sz="1800"/>
            </a:lvl1pPr>
            <a:lvl2pPr>
              <a:defRPr sz="1800"/>
            </a:lvl2pPr>
            <a:lvl3pPr>
              <a:defRPr sz="1800"/>
            </a:lvl3pPr>
            <a:lvl4pPr>
              <a:defRPr sz="1800"/>
            </a:lvl4pPr>
            <a:lvl5pPr>
              <a:defRPr sz="1800"/>
            </a:lvl5p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p:txBody>
      </p:sp>
      <p:sp>
        <p:nvSpPr>
          <p:cNvPr id="8" name="Picture Placeholder 7">
            <a:extLst>
              <a:ext uri="{FF2B5EF4-FFF2-40B4-BE49-F238E27FC236}">
                <a16:creationId xmlns:a16="http://schemas.microsoft.com/office/drawing/2014/main" id="{4AC62875-1B1B-E814-6549-162A8DBF8929}"/>
              </a:ext>
            </a:extLst>
          </p:cNvPr>
          <p:cNvSpPr>
            <a:spLocks noGrp="1"/>
          </p:cNvSpPr>
          <p:nvPr>
            <p:ph type="pic" sz="quarter" idx="54"/>
          </p:nvPr>
        </p:nvSpPr>
        <p:spPr>
          <a:xfrm>
            <a:off x="5745002" y="0"/>
            <a:ext cx="6446999" cy="6858000"/>
          </a:xfrm>
          <a:custGeom>
            <a:avLst/>
            <a:gdLst>
              <a:gd name="connsiteX0" fmla="*/ 2513726 w 6446999"/>
              <a:gd name="connsiteY0" fmla="*/ 0 h 6858000"/>
              <a:gd name="connsiteX1" fmla="*/ 4301949 w 6446999"/>
              <a:gd name="connsiteY1" fmla="*/ 0 h 6858000"/>
              <a:gd name="connsiteX2" fmla="*/ 6446999 w 6446999"/>
              <a:gd name="connsiteY2" fmla="*/ 1338386 h 6858000"/>
              <a:gd name="connsiteX3" fmla="*/ 6446999 w 6446999"/>
              <a:gd name="connsiteY3" fmla="*/ 5624376 h 6858000"/>
              <a:gd name="connsiteX4" fmla="*/ 4342124 w 6446999"/>
              <a:gd name="connsiteY4" fmla="*/ 6858000 h 6858000"/>
              <a:gd name="connsiteX5" fmla="*/ 2553921 w 6446999"/>
              <a:gd name="connsiteY5" fmla="*/ 6858000 h 6858000"/>
              <a:gd name="connsiteX6" fmla="*/ 661 w 6446999"/>
              <a:gd name="connsiteY6" fmla="*/ 5339864 h 6858000"/>
              <a:gd name="connsiteX7" fmla="*/ 299 w 6446999"/>
              <a:gd name="connsiteY7" fmla="*/ 13960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46999" h="6858000">
                <a:moveTo>
                  <a:pt x="2513726" y="0"/>
                </a:moveTo>
                <a:lnTo>
                  <a:pt x="4301949" y="0"/>
                </a:lnTo>
                <a:lnTo>
                  <a:pt x="6446999" y="1338386"/>
                </a:lnTo>
                <a:lnTo>
                  <a:pt x="6446999" y="5624376"/>
                </a:lnTo>
                <a:lnTo>
                  <a:pt x="4342124" y="6858000"/>
                </a:lnTo>
                <a:lnTo>
                  <a:pt x="2553921" y="6858000"/>
                </a:lnTo>
                <a:lnTo>
                  <a:pt x="661" y="5339864"/>
                </a:lnTo>
                <a:cubicBezTo>
                  <a:pt x="-1473" y="4048155"/>
                  <a:pt x="2433" y="2687753"/>
                  <a:pt x="299" y="1396044"/>
                </a:cubicBezTo>
                <a:close/>
              </a:path>
            </a:pathLst>
          </a:custGeom>
        </p:spPr>
        <p:txBody>
          <a:bodyPr wrap="square" anchor="ctr">
            <a:noAutofit/>
          </a:bodyPr>
          <a:lstStyle>
            <a:lvl1pPr marL="0" indent="0">
              <a:buNone/>
              <a:defRPr sz="1600"/>
            </a:lvl1pPr>
          </a:lstStyle>
          <a:p>
            <a:r>
              <a:rPr lang="th-TH"/>
              <a:t>คลิกไอคอนเพื่อเพิ่มรูปภาพ</a:t>
            </a:r>
            <a:endParaRPr lang="en-US" dirty="0"/>
          </a:p>
        </p:txBody>
      </p:sp>
      <p:sp>
        <p:nvSpPr>
          <p:cNvPr id="5" name="Footer Placeholder 4">
            <a:extLst>
              <a:ext uri="{FF2B5EF4-FFF2-40B4-BE49-F238E27FC236}">
                <a16:creationId xmlns:a16="http://schemas.microsoft.com/office/drawing/2014/main" id="{41F6C45B-70BB-86F1-1866-F93BEC26ACF8}"/>
              </a:ext>
            </a:extLst>
          </p:cNvPr>
          <p:cNvSpPr>
            <a:spLocks noGrp="1"/>
          </p:cNvSpPr>
          <p:nvPr>
            <p:ph type="ftr" sz="quarter" idx="52"/>
          </p:nvPr>
        </p:nvSpPr>
        <p:spPr/>
        <p:txBody>
          <a:bodyPr>
            <a:noAutofit/>
          </a:bodyPr>
          <a:lstStyle/>
          <a:p>
            <a:endParaRPr lang="en-US" noProof="0" dirty="0"/>
          </a:p>
        </p:txBody>
      </p:sp>
      <p:sp>
        <p:nvSpPr>
          <p:cNvPr id="7" name="Slide Number Placeholder 6">
            <a:extLst>
              <a:ext uri="{FF2B5EF4-FFF2-40B4-BE49-F238E27FC236}">
                <a16:creationId xmlns:a16="http://schemas.microsoft.com/office/drawing/2014/main" id="{0870044D-485D-043B-9D5B-C01AA8E06447}"/>
              </a:ext>
            </a:extLst>
          </p:cNvPr>
          <p:cNvSpPr>
            <a:spLocks noGrp="1"/>
          </p:cNvSpPr>
          <p:nvPr>
            <p:ph type="sldNum" sz="quarter" idx="53"/>
          </p:nvPr>
        </p:nvSpPr>
        <p:spPr/>
        <p:txBody>
          <a:bodyPr>
            <a:noAutofit/>
          </a:bodyPr>
          <a:lstStyle/>
          <a:p>
            <a:fld id="{47FEACEE-25B4-4A2D-B147-27296E36371D}" type="slidenum">
              <a:rPr lang="en-US" altLang="zh-CN" noProof="0" smtClean="0"/>
              <a:pPr/>
              <a:t>‹#›</a:t>
            </a:fld>
            <a:endParaRPr lang="en-US" altLang="zh-CN" noProof="0" dirty="0"/>
          </a:p>
        </p:txBody>
      </p:sp>
      <p:sp>
        <p:nvSpPr>
          <p:cNvPr id="2" name="Freeform: Shape 1">
            <a:extLst>
              <a:ext uri="{FF2B5EF4-FFF2-40B4-BE49-F238E27FC236}">
                <a16:creationId xmlns:a16="http://schemas.microsoft.com/office/drawing/2014/main" id="{D91FB993-29E1-3DBD-8335-7970016F8DE7}"/>
              </a:ext>
              <a:ext uri="{C183D7F6-B498-43B3-948B-1728B52AA6E4}">
                <adec:decorative xmlns:adec="http://schemas.microsoft.com/office/drawing/2017/decorative" val="1"/>
              </a:ext>
            </a:extLst>
          </p:cNvPr>
          <p:cNvSpPr/>
          <p:nvPr userDrawn="1"/>
        </p:nvSpPr>
        <p:spPr>
          <a:xfrm>
            <a:off x="5203802" y="480395"/>
            <a:ext cx="1896941" cy="217161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rgbClr val="C95B3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rgbClr val="F7D952"/>
              </a:solidFill>
              <a:effectLst/>
              <a:uLnTx/>
              <a:uFillTx/>
              <a:latin typeface="Posterama Text SemiBold"/>
              <a:ea typeface="+mn-ea"/>
              <a:cs typeface="+mn-cs"/>
            </a:endParaRPr>
          </a:p>
        </p:txBody>
      </p:sp>
    </p:spTree>
    <p:extLst>
      <p:ext uri="{BB962C8B-B14F-4D97-AF65-F5344CB8AC3E}">
        <p14:creationId xmlns:p14="http://schemas.microsoft.com/office/powerpoint/2010/main" val="4161259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02">
    <p:spTree>
      <p:nvGrpSpPr>
        <p:cNvPr id="1" name=""/>
        <p:cNvGrpSpPr/>
        <p:nvPr/>
      </p:nvGrpSpPr>
      <p:grpSpPr>
        <a:xfrm>
          <a:off x="0" y="0"/>
          <a:ext cx="0" cy="0"/>
          <a:chOff x="0" y="0"/>
          <a:chExt cx="0" cy="0"/>
        </a:xfrm>
      </p:grpSpPr>
      <p:sp>
        <p:nvSpPr>
          <p:cNvPr id="4" name="Rectangle 13">
            <a:extLst>
              <a:ext uri="{FF2B5EF4-FFF2-40B4-BE49-F238E27FC236}">
                <a16:creationId xmlns:a16="http://schemas.microsoft.com/office/drawing/2014/main" id="{12BFFCE7-C68B-4904-8795-9589C3F38FD4}"/>
              </a:ext>
            </a:extLst>
          </p:cNvPr>
          <p:cNvSpPr/>
          <p:nvPr userDrawn="1"/>
        </p:nvSpPr>
        <p:spPr>
          <a:xfrm>
            <a:off x="636161" y="5854024"/>
            <a:ext cx="2330137" cy="708120"/>
          </a:xfrm>
          <a:prstGeom prst="rect">
            <a:avLst/>
          </a:prstGeom>
          <a:solidFill>
            <a:srgbClr val="0F2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
        <p:nvSpPr>
          <p:cNvPr id="2" name="Freeform: Shape 19">
            <a:extLst>
              <a:ext uri="{FF2B5EF4-FFF2-40B4-BE49-F238E27FC236}">
                <a16:creationId xmlns:a16="http://schemas.microsoft.com/office/drawing/2014/main" id="{9D307BA6-8A60-85D7-CC8B-894256DC4B90}"/>
              </a:ext>
            </a:extLst>
          </p:cNvPr>
          <p:cNvSpPr/>
          <p:nvPr userDrawn="1"/>
        </p:nvSpPr>
        <p:spPr>
          <a:xfrm>
            <a:off x="8517470" y="2248218"/>
            <a:ext cx="1886361" cy="221318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
        <p:nvSpPr>
          <p:cNvPr id="7" name="Freeform: Shape 19">
            <a:extLst>
              <a:ext uri="{FF2B5EF4-FFF2-40B4-BE49-F238E27FC236}">
                <a16:creationId xmlns:a16="http://schemas.microsoft.com/office/drawing/2014/main" id="{F38B75F8-75D4-4B41-B7C7-433032DD0A6F}"/>
              </a:ext>
            </a:extLst>
          </p:cNvPr>
          <p:cNvSpPr/>
          <p:nvPr userDrawn="1"/>
        </p:nvSpPr>
        <p:spPr>
          <a:xfrm>
            <a:off x="9578882" y="460803"/>
            <a:ext cx="1886361" cy="221318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
        <p:nvSpPr>
          <p:cNvPr id="8" name="Freeform: Shape 24">
            <a:extLst>
              <a:ext uri="{FF2B5EF4-FFF2-40B4-BE49-F238E27FC236}">
                <a16:creationId xmlns:a16="http://schemas.microsoft.com/office/drawing/2014/main" id="{671D1224-EDDC-4900-92DC-13608D44C524}"/>
              </a:ext>
            </a:extLst>
          </p:cNvPr>
          <p:cNvSpPr/>
          <p:nvPr userDrawn="1"/>
        </p:nvSpPr>
        <p:spPr>
          <a:xfrm>
            <a:off x="9522496" y="4057904"/>
            <a:ext cx="1886359" cy="221318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
        <p:nvSpPr>
          <p:cNvPr id="15" name="Freeform 14">
            <a:extLst>
              <a:ext uri="{FF2B5EF4-FFF2-40B4-BE49-F238E27FC236}">
                <a16:creationId xmlns:a16="http://schemas.microsoft.com/office/drawing/2014/main" id="{635A9E44-4E60-1AD1-0B85-72422683B48A}"/>
              </a:ext>
            </a:extLst>
          </p:cNvPr>
          <p:cNvSpPr/>
          <p:nvPr userDrawn="1"/>
        </p:nvSpPr>
        <p:spPr>
          <a:xfrm>
            <a:off x="11034052" y="3709992"/>
            <a:ext cx="1173188" cy="1502830"/>
          </a:xfrm>
          <a:custGeom>
            <a:avLst/>
            <a:gdLst>
              <a:gd name="connsiteX0" fmla="*/ 638572 w 1157948"/>
              <a:gd name="connsiteY0" fmla="*/ 0 h 1502830"/>
              <a:gd name="connsiteX1" fmla="*/ 0 w 1157948"/>
              <a:gd name="connsiteY1" fmla="*/ 378385 h 1502830"/>
              <a:gd name="connsiteX2" fmla="*/ 0 w 1157948"/>
              <a:gd name="connsiteY2" fmla="*/ 1129800 h 1502830"/>
              <a:gd name="connsiteX3" fmla="*/ 640317 w 1157948"/>
              <a:gd name="connsiteY3" fmla="*/ 1502830 h 1502830"/>
              <a:gd name="connsiteX4" fmla="*/ 1157948 w 1157948"/>
              <a:gd name="connsiteY4" fmla="*/ 1200968 h 1502830"/>
              <a:gd name="connsiteX5" fmla="*/ 1157948 w 1157948"/>
              <a:gd name="connsiteY5" fmla="*/ 304639 h 1502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7948" h="1502830">
                <a:moveTo>
                  <a:pt x="638572" y="0"/>
                </a:moveTo>
                <a:lnTo>
                  <a:pt x="0" y="378385"/>
                </a:lnTo>
                <a:lnTo>
                  <a:pt x="0" y="1129800"/>
                </a:lnTo>
                <a:lnTo>
                  <a:pt x="640317" y="1502830"/>
                </a:lnTo>
                <a:lnTo>
                  <a:pt x="1157948" y="1200968"/>
                </a:lnTo>
                <a:lnTo>
                  <a:pt x="1157948" y="304639"/>
                </a:lnTo>
                <a:close/>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7" name="Title 1">
            <a:extLst>
              <a:ext uri="{FF2B5EF4-FFF2-40B4-BE49-F238E27FC236}">
                <a16:creationId xmlns:a16="http://schemas.microsoft.com/office/drawing/2014/main" id="{D041C638-CBB8-1159-9AF8-B5D14CC7BE0F}"/>
              </a:ext>
            </a:extLst>
          </p:cNvPr>
          <p:cNvSpPr>
            <a:spLocks noGrp="1"/>
          </p:cNvSpPr>
          <p:nvPr>
            <p:ph type="title"/>
          </p:nvPr>
        </p:nvSpPr>
        <p:spPr>
          <a:xfrm>
            <a:off x="914400" y="1060704"/>
            <a:ext cx="7132320" cy="1773936"/>
          </a:xfrm>
        </p:spPr>
        <p:txBody>
          <a:bodyPr anchor="b">
            <a:normAutofit/>
          </a:bodyPr>
          <a:lstStyle>
            <a:lvl1pPr>
              <a:defRPr sz="3600"/>
            </a:lvl1pPr>
          </a:lstStyle>
          <a:p>
            <a:r>
              <a:rPr lang="th-TH" noProof="0"/>
              <a:t>คลิกเพื่อแก้ไขสไตล์ชื่อเรื่องต้นแบบ</a:t>
            </a:r>
            <a:endParaRPr lang="en-US" noProof="0" dirty="0"/>
          </a:p>
        </p:txBody>
      </p:sp>
      <p:sp>
        <p:nvSpPr>
          <p:cNvPr id="3" name="Content Placeholder 2">
            <a:extLst>
              <a:ext uri="{FF2B5EF4-FFF2-40B4-BE49-F238E27FC236}">
                <a16:creationId xmlns:a16="http://schemas.microsoft.com/office/drawing/2014/main" id="{E3E34C76-4814-6AFA-CEFD-F82B9ED9BB1D}"/>
              </a:ext>
            </a:extLst>
          </p:cNvPr>
          <p:cNvSpPr>
            <a:spLocks noGrp="1"/>
          </p:cNvSpPr>
          <p:nvPr>
            <p:ph idx="1"/>
          </p:nvPr>
        </p:nvSpPr>
        <p:spPr>
          <a:xfrm>
            <a:off x="914400" y="3108960"/>
            <a:ext cx="3291840" cy="2651760"/>
          </a:xfrm>
        </p:spPr>
        <p:txBody>
          <a:bodyPr/>
          <a:lstStyle>
            <a:lvl1pPr marL="0" indent="0">
              <a:buNone/>
              <a:defRPr sz="1800"/>
            </a:lvl1pPr>
            <a:lvl2pPr marL="347472">
              <a:defRPr sz="1800"/>
            </a:lvl2pPr>
            <a:lvl3pPr marL="731520">
              <a:defRPr sz="1800"/>
            </a:lvl3pPr>
            <a:lvl4pPr marL="1097280">
              <a:defRPr sz="1800"/>
            </a:lvl4pPr>
            <a:lvl5pPr>
              <a:defRPr sz="1800"/>
            </a:lvl5p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p:txBody>
      </p:sp>
      <p:sp>
        <p:nvSpPr>
          <p:cNvPr id="5" name="Content Placeholder 2">
            <a:extLst>
              <a:ext uri="{FF2B5EF4-FFF2-40B4-BE49-F238E27FC236}">
                <a16:creationId xmlns:a16="http://schemas.microsoft.com/office/drawing/2014/main" id="{D42F254A-B4C7-D072-FEB9-22F9A2B0CA64}"/>
              </a:ext>
            </a:extLst>
          </p:cNvPr>
          <p:cNvSpPr>
            <a:spLocks noGrp="1"/>
          </p:cNvSpPr>
          <p:nvPr>
            <p:ph idx="56"/>
          </p:nvPr>
        </p:nvSpPr>
        <p:spPr>
          <a:xfrm>
            <a:off x="4754880" y="3108960"/>
            <a:ext cx="3291840" cy="2651760"/>
          </a:xfrm>
        </p:spPr>
        <p:txBody>
          <a:bodyPr/>
          <a:lstStyle>
            <a:lvl1pPr marL="0" indent="0">
              <a:buNone/>
              <a:defRPr sz="1800"/>
            </a:lvl1pPr>
            <a:lvl2pPr marL="347472">
              <a:defRPr sz="1800"/>
            </a:lvl2pPr>
            <a:lvl3pPr marL="731520">
              <a:defRPr sz="1800"/>
            </a:lvl3pPr>
            <a:lvl4pPr marL="1097280">
              <a:defRPr sz="1800"/>
            </a:lvl4pPr>
            <a:lvl5pPr>
              <a:defRPr sz="1800"/>
            </a:lvl5p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p:txBody>
      </p:sp>
      <p:sp>
        <p:nvSpPr>
          <p:cNvPr id="9" name="Footer Placeholder 8">
            <a:extLst>
              <a:ext uri="{FF2B5EF4-FFF2-40B4-BE49-F238E27FC236}">
                <a16:creationId xmlns:a16="http://schemas.microsoft.com/office/drawing/2014/main" id="{85DBF4DF-D0B4-1DA6-0271-5D4033A9C19C}"/>
              </a:ext>
            </a:extLst>
          </p:cNvPr>
          <p:cNvSpPr>
            <a:spLocks noGrp="1"/>
          </p:cNvSpPr>
          <p:nvPr>
            <p:ph type="ftr" sz="quarter" idx="57"/>
          </p:nvPr>
        </p:nvSpPr>
        <p:spPr/>
        <p:txBody>
          <a:bodyPr/>
          <a:lstStyle/>
          <a:p>
            <a:endParaRPr lang="en-US" noProof="0" dirty="0"/>
          </a:p>
        </p:txBody>
      </p:sp>
      <p:sp>
        <p:nvSpPr>
          <p:cNvPr id="6" name="Slide Number Placeholder 5">
            <a:extLst>
              <a:ext uri="{FF2B5EF4-FFF2-40B4-BE49-F238E27FC236}">
                <a16:creationId xmlns:a16="http://schemas.microsoft.com/office/drawing/2014/main" id="{F507335A-F59E-2A6C-D2D6-F10391DA8D69}"/>
              </a:ext>
            </a:extLst>
          </p:cNvPr>
          <p:cNvSpPr>
            <a:spLocks noGrp="1"/>
          </p:cNvSpPr>
          <p:nvPr>
            <p:ph type="sldNum" sz="quarter" idx="55"/>
          </p:nvPr>
        </p:nvSpPr>
        <p:spPr/>
        <p:txBody>
          <a:bodyPr>
            <a:noAutofit/>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3613646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wo content 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C44A-93E6-6C58-5E88-AFDC594EC27A}"/>
              </a:ext>
            </a:extLst>
          </p:cNvPr>
          <p:cNvSpPr>
            <a:spLocks noGrp="1"/>
          </p:cNvSpPr>
          <p:nvPr>
            <p:ph type="title"/>
          </p:nvPr>
        </p:nvSpPr>
        <p:spPr>
          <a:xfrm>
            <a:off x="914400" y="731520"/>
            <a:ext cx="4389120" cy="2103120"/>
          </a:xfrm>
        </p:spPr>
        <p:txBody>
          <a:bodyPr anchor="b" anchorCtr="0">
            <a:normAutofit/>
          </a:bodyPr>
          <a:lstStyle>
            <a:lvl1pPr>
              <a:defRPr sz="3600"/>
            </a:lvl1pPr>
          </a:lstStyle>
          <a:p>
            <a:r>
              <a:rPr lang="th-TH"/>
              <a:t>คลิกเพื่อแก้ไขสไตล์ชื่อเรื่องต้นแบบ</a:t>
            </a:r>
            <a:endParaRPr lang="en-US"/>
          </a:p>
        </p:txBody>
      </p:sp>
      <p:sp>
        <p:nvSpPr>
          <p:cNvPr id="4" name="Content Placeholder 2">
            <a:extLst>
              <a:ext uri="{FF2B5EF4-FFF2-40B4-BE49-F238E27FC236}">
                <a16:creationId xmlns:a16="http://schemas.microsoft.com/office/drawing/2014/main" id="{C403123E-E3E0-5E2A-E1FB-EC28A2C68EEB}"/>
              </a:ext>
            </a:extLst>
          </p:cNvPr>
          <p:cNvSpPr>
            <a:spLocks noGrp="1"/>
          </p:cNvSpPr>
          <p:nvPr>
            <p:ph idx="14"/>
          </p:nvPr>
        </p:nvSpPr>
        <p:spPr>
          <a:xfrm>
            <a:off x="914400" y="3108960"/>
            <a:ext cx="4389120" cy="1920240"/>
          </a:xfrm>
        </p:spPr>
        <p:txBody>
          <a:bodyPr/>
          <a:lstStyle>
            <a:lvl1pPr>
              <a:defRPr sz="1800"/>
            </a:lvl1pPr>
            <a:lvl2pPr>
              <a:defRPr sz="1800"/>
            </a:lvl2pPr>
            <a:lvl3pPr>
              <a:defRPr sz="1800"/>
            </a:lvl3pPr>
            <a:lvl4pPr>
              <a:defRPr sz="1800"/>
            </a:lvl4pPr>
            <a:lvl5pPr>
              <a:defRPr sz="1800"/>
            </a:lvl5p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dirty="0"/>
          </a:p>
        </p:txBody>
      </p:sp>
      <p:sp>
        <p:nvSpPr>
          <p:cNvPr id="9" name="Content Placeholder 2">
            <a:extLst>
              <a:ext uri="{FF2B5EF4-FFF2-40B4-BE49-F238E27FC236}">
                <a16:creationId xmlns:a16="http://schemas.microsoft.com/office/drawing/2014/main" id="{5B0A6B95-C59B-C125-7957-8C41B37891E1}"/>
              </a:ext>
            </a:extLst>
          </p:cNvPr>
          <p:cNvSpPr>
            <a:spLocks noGrp="1"/>
          </p:cNvSpPr>
          <p:nvPr>
            <p:ph idx="1"/>
          </p:nvPr>
        </p:nvSpPr>
        <p:spPr>
          <a:xfrm>
            <a:off x="5852160" y="731520"/>
            <a:ext cx="5367528" cy="5212080"/>
          </a:xfrm>
        </p:spPr>
        <p:txBody>
          <a:bodyPr/>
          <a:lstStyle>
            <a:lvl1pPr>
              <a:defRPr sz="1800"/>
            </a:lvl1pPr>
            <a:lvl2pPr>
              <a:defRPr sz="1800"/>
            </a:lvl2pPr>
            <a:lvl3pPr>
              <a:defRPr sz="1800"/>
            </a:lvl3pPr>
            <a:lvl4pPr>
              <a:defRPr sz="1800"/>
            </a:lvl4pPr>
            <a:lvl5pPr>
              <a:defRPr sz="1800"/>
            </a:lvl5p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sp>
        <p:nvSpPr>
          <p:cNvPr id="12" name="Freeform 11">
            <a:extLst>
              <a:ext uri="{FF2B5EF4-FFF2-40B4-BE49-F238E27FC236}">
                <a16:creationId xmlns:a16="http://schemas.microsoft.com/office/drawing/2014/main" id="{18CD2E87-8426-FC12-6665-A6E2F64FEA93}"/>
              </a:ext>
            </a:extLst>
          </p:cNvPr>
          <p:cNvSpPr>
            <a:spLocks noChangeAspect="1"/>
          </p:cNvSpPr>
          <p:nvPr userDrawn="1"/>
        </p:nvSpPr>
        <p:spPr>
          <a:xfrm flipH="1">
            <a:off x="-9525" y="5039331"/>
            <a:ext cx="986377" cy="1280160"/>
          </a:xfrm>
          <a:custGeom>
            <a:avLst/>
            <a:gdLst>
              <a:gd name="connsiteX0" fmla="*/ 638572 w 1157948"/>
              <a:gd name="connsiteY0" fmla="*/ 0 h 1502830"/>
              <a:gd name="connsiteX1" fmla="*/ 0 w 1157948"/>
              <a:gd name="connsiteY1" fmla="*/ 378385 h 1502830"/>
              <a:gd name="connsiteX2" fmla="*/ 0 w 1157948"/>
              <a:gd name="connsiteY2" fmla="*/ 1129800 h 1502830"/>
              <a:gd name="connsiteX3" fmla="*/ 640317 w 1157948"/>
              <a:gd name="connsiteY3" fmla="*/ 1502830 h 1502830"/>
              <a:gd name="connsiteX4" fmla="*/ 1157948 w 1157948"/>
              <a:gd name="connsiteY4" fmla="*/ 1200968 h 1502830"/>
              <a:gd name="connsiteX5" fmla="*/ 1157948 w 1157948"/>
              <a:gd name="connsiteY5" fmla="*/ 304639 h 1502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7948" h="1502830">
                <a:moveTo>
                  <a:pt x="638572" y="0"/>
                </a:moveTo>
                <a:lnTo>
                  <a:pt x="0" y="378385"/>
                </a:lnTo>
                <a:lnTo>
                  <a:pt x="0" y="1129800"/>
                </a:lnTo>
                <a:lnTo>
                  <a:pt x="640317" y="1502830"/>
                </a:lnTo>
                <a:lnTo>
                  <a:pt x="1157948" y="1200968"/>
                </a:lnTo>
                <a:lnTo>
                  <a:pt x="1157948" y="304639"/>
                </a:lnTo>
                <a:close/>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3" name="Freeform: Shape 11">
            <a:extLst>
              <a:ext uri="{FF2B5EF4-FFF2-40B4-BE49-F238E27FC236}">
                <a16:creationId xmlns:a16="http://schemas.microsoft.com/office/drawing/2014/main" id="{D35CF771-1335-6C94-6AA8-AF68EADDDF00}"/>
              </a:ext>
            </a:extLst>
          </p:cNvPr>
          <p:cNvSpPr/>
          <p:nvPr userDrawn="1"/>
        </p:nvSpPr>
        <p:spPr>
          <a:xfrm>
            <a:off x="1140014" y="5142797"/>
            <a:ext cx="663381" cy="75892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chemeClr val="bg2">
                <a:lumMod val="75000"/>
              </a:schemeClr>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Tree>
    <p:extLst>
      <p:ext uri="{BB962C8B-B14F-4D97-AF65-F5344CB8AC3E}">
        <p14:creationId xmlns:p14="http://schemas.microsoft.com/office/powerpoint/2010/main" val="924390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Content placeholder 47">
            <a:extLst>
              <a:ext uri="{FF2B5EF4-FFF2-40B4-BE49-F238E27FC236}">
                <a16:creationId xmlns:a16="http://schemas.microsoft.com/office/drawing/2014/main" id="{28B6388A-37D2-4382-A7FC-9B9A76BDE84D}"/>
              </a:ext>
            </a:extLst>
          </p:cNvPr>
          <p:cNvSpPr>
            <a:spLocks noGrp="1"/>
          </p:cNvSpPr>
          <p:nvPr>
            <p:ph type="sldNum" sz="quarter" idx="4"/>
          </p:nvPr>
        </p:nvSpPr>
        <p:spPr>
          <a:xfrm>
            <a:off x="11194169" y="6217920"/>
            <a:ext cx="458592" cy="365125"/>
          </a:xfrm>
          <a:prstGeom prst="rect">
            <a:avLst/>
          </a:prstGeom>
        </p:spPr>
        <p:txBody>
          <a:bodyPr vert="horz" lIns="91440" tIns="45720" rIns="91440" bIns="45720" rtlCol="0" anchor="ctr">
            <a:noAutofit/>
          </a:bodyPr>
          <a:lstStyle>
            <a:lvl1pPr algn="ctr">
              <a:defRPr sz="1200">
                <a:solidFill>
                  <a:schemeClr val="bg1"/>
                </a:solidFill>
                <a:latin typeface="+mn-lt"/>
              </a:defRPr>
            </a:lvl1pPr>
          </a:lstStyle>
          <a:p>
            <a:fld id="{47FEACEE-25B4-4A2D-B147-27296E36371D}" type="slidenum">
              <a:rPr lang="en-US" altLang="zh-CN" noProof="0" smtClean="0"/>
              <a:pPr/>
              <a:t>‹#›</a:t>
            </a:fld>
            <a:endParaRPr lang="en-US" altLang="zh-CN" noProof="0" dirty="0"/>
          </a:p>
        </p:txBody>
      </p:sp>
      <p:sp>
        <p:nvSpPr>
          <p:cNvPr id="6" name="Text Placeholder 2">
            <a:extLst>
              <a:ext uri="{FF2B5EF4-FFF2-40B4-BE49-F238E27FC236}">
                <a16:creationId xmlns:a16="http://schemas.microsoft.com/office/drawing/2014/main" id="{18CB8A3D-9A54-FD7C-F6A5-B33E6C891A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h-TH" noProof="0"/>
              <a:t>คลิกเพื่อแก้ไขสไตล์ของข้อความต้นแบบ</a:t>
            </a:r>
          </a:p>
          <a:p>
            <a:pPr lvl="1"/>
            <a:r>
              <a:rPr lang="th-TH" noProof="0"/>
              <a:t>ระดับที่สอง</a:t>
            </a:r>
          </a:p>
          <a:p>
            <a:pPr lvl="2"/>
            <a:r>
              <a:rPr lang="th-TH" noProof="0"/>
              <a:t>ระดับที่สาม</a:t>
            </a:r>
          </a:p>
          <a:p>
            <a:pPr lvl="3"/>
            <a:r>
              <a:rPr lang="th-TH" noProof="0"/>
              <a:t>ระดับที่สี่</a:t>
            </a:r>
          </a:p>
          <a:p>
            <a:pPr lvl="4"/>
            <a:r>
              <a:rPr lang="th-TH" noProof="0"/>
              <a:t>ระดับที่ห้า</a:t>
            </a:r>
            <a:endParaRPr lang="en-US" noProof="0" dirty="0"/>
          </a:p>
        </p:txBody>
      </p:sp>
      <p:sp>
        <p:nvSpPr>
          <p:cNvPr id="5" name="Title Placeholder 4">
            <a:extLst>
              <a:ext uri="{FF2B5EF4-FFF2-40B4-BE49-F238E27FC236}">
                <a16:creationId xmlns:a16="http://schemas.microsoft.com/office/drawing/2014/main" id="{F38A7675-78A2-B642-22AF-B98514C68B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th-TH" noProof="0"/>
              <a:t>คลิกเพื่อแก้ไขสไตล์ชื่อเรื่องต้นแบบ</a:t>
            </a:r>
            <a:endParaRPr lang="en-US" noProof="0"/>
          </a:p>
        </p:txBody>
      </p:sp>
      <p:sp>
        <p:nvSpPr>
          <p:cNvPr id="8" name="Footer Placeholder 7">
            <a:extLst>
              <a:ext uri="{FF2B5EF4-FFF2-40B4-BE49-F238E27FC236}">
                <a16:creationId xmlns:a16="http://schemas.microsoft.com/office/drawing/2014/main" id="{C176125D-E69D-E2ED-1549-3D67DBD487E0}"/>
              </a:ext>
            </a:extLst>
          </p:cNvPr>
          <p:cNvSpPr>
            <a:spLocks noGrp="1"/>
          </p:cNvSpPr>
          <p:nvPr>
            <p:ph type="ftr" sz="quarter" idx="3"/>
          </p:nvPr>
        </p:nvSpPr>
        <p:spPr>
          <a:xfrm>
            <a:off x="914400" y="6217920"/>
            <a:ext cx="4114800" cy="365125"/>
          </a:xfrm>
          <a:prstGeom prst="rect">
            <a:avLst/>
          </a:prstGeom>
        </p:spPr>
        <p:txBody>
          <a:bodyPr vert="horz" lIns="91440" tIns="45720" rIns="91440" bIns="45720" rtlCol="0" anchor="ctr">
            <a:noAutofit/>
          </a:bodyPr>
          <a:lstStyle>
            <a:lvl1pPr algn="l">
              <a:defRPr sz="1200">
                <a:solidFill>
                  <a:schemeClr val="bg1"/>
                </a:solidFill>
                <a:latin typeface="+mn-lt"/>
              </a:defRPr>
            </a:lvl1pPr>
          </a:lstStyle>
          <a:p>
            <a:endParaRPr lang="en-US" noProof="0" dirty="0"/>
          </a:p>
        </p:txBody>
      </p:sp>
    </p:spTree>
    <p:extLst>
      <p:ext uri="{BB962C8B-B14F-4D97-AF65-F5344CB8AC3E}">
        <p14:creationId xmlns:p14="http://schemas.microsoft.com/office/powerpoint/2010/main" val="2020574204"/>
      </p:ext>
    </p:extLst>
  </p:cSld>
  <p:clrMap bg1="lt1" tx1="dk1" bg2="lt2" tx2="dk2" accent1="accent1" accent2="accent2" accent3="accent3" accent4="accent4" accent5="accent5" accent6="accent6" hlink="hlink" folHlink="folHlink"/>
  <p:sldLayoutIdLst>
    <p:sldLayoutId id="2147483667" r:id="rId1"/>
    <p:sldLayoutId id="2147483671" r:id="rId2"/>
    <p:sldLayoutId id="2147483674" r:id="rId3"/>
    <p:sldLayoutId id="2147483670" r:id="rId4"/>
    <p:sldLayoutId id="2147483669" r:id="rId5"/>
    <p:sldLayoutId id="2147483655" r:id="rId6"/>
    <p:sldLayoutId id="2147483651" r:id="rId7"/>
    <p:sldLayoutId id="2147483662" r:id="rId8"/>
    <p:sldLayoutId id="2147483672" r:id="rId9"/>
    <p:sldLayoutId id="2147483673" r:id="rId10"/>
    <p:sldLayoutId id="2147483653" r:id="rId11"/>
    <p:sldLayoutId id="2147483663" r:id="rId12"/>
    <p:sldLayoutId id="2147483665" r:id="rId13"/>
  </p:sldLayoutIdLst>
  <p:hf hdr="0" ftr="0" dt="0"/>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347472" indent="-347472" algn="l" defTabSz="914400" rtl="0" eaLnBrk="1" latinLnBrk="0" hangingPunct="1">
        <a:lnSpc>
          <a:spcPct val="90000"/>
        </a:lnSpc>
        <a:spcBef>
          <a:spcPts val="1500"/>
        </a:spcBef>
        <a:buFont typeface="Arial" panose="020B0604020202020204" pitchFamily="34" charset="0"/>
        <a:buChar char="•"/>
        <a:defRPr sz="2000" kern="1200">
          <a:solidFill>
            <a:schemeClr val="bg1"/>
          </a:solidFill>
          <a:latin typeface="+mn-lt"/>
          <a:ea typeface="+mn-ea"/>
          <a:cs typeface="+mn-cs"/>
        </a:defRPr>
      </a:lvl1pPr>
      <a:lvl2pPr marL="731520" indent="-347472" algn="l" defTabSz="914400" rtl="0" eaLnBrk="1" latinLnBrk="0" hangingPunct="1">
        <a:lnSpc>
          <a:spcPct val="90000"/>
        </a:lnSpc>
        <a:spcBef>
          <a:spcPts val="1500"/>
        </a:spcBef>
        <a:buFont typeface="Arial" panose="020B0604020202020204" pitchFamily="34" charset="0"/>
        <a:buChar char="•"/>
        <a:defRPr sz="2000" kern="1200">
          <a:solidFill>
            <a:schemeClr val="bg1"/>
          </a:solidFill>
          <a:latin typeface="+mn-lt"/>
          <a:ea typeface="+mn-ea"/>
          <a:cs typeface="+mn-cs"/>
        </a:defRPr>
      </a:lvl2pPr>
      <a:lvl3pPr marL="1097280" indent="-347472" algn="l" defTabSz="914400" rtl="0" eaLnBrk="1" latinLnBrk="0" hangingPunct="1">
        <a:lnSpc>
          <a:spcPct val="90000"/>
        </a:lnSpc>
        <a:spcBef>
          <a:spcPts val="1500"/>
        </a:spcBef>
        <a:buFont typeface="Arial" panose="020B0604020202020204" pitchFamily="34" charset="0"/>
        <a:buChar char="•"/>
        <a:defRPr sz="2000" kern="1200">
          <a:solidFill>
            <a:schemeClr val="bg1"/>
          </a:solidFill>
          <a:latin typeface="+mn-lt"/>
          <a:ea typeface="+mn-ea"/>
          <a:cs typeface="+mn-cs"/>
        </a:defRPr>
      </a:lvl3pPr>
      <a:lvl4pPr marL="1463040" indent="-347472" algn="l" defTabSz="914400" rtl="0" eaLnBrk="1" latinLnBrk="0" hangingPunct="1">
        <a:lnSpc>
          <a:spcPct val="90000"/>
        </a:lnSpc>
        <a:spcBef>
          <a:spcPts val="1500"/>
        </a:spcBef>
        <a:buFont typeface="Arial" panose="020B0604020202020204" pitchFamily="34" charset="0"/>
        <a:buChar char="•"/>
        <a:defRPr sz="2000" kern="1200">
          <a:solidFill>
            <a:schemeClr val="bg1"/>
          </a:solidFill>
          <a:latin typeface="+mn-lt"/>
          <a:ea typeface="+mn-ea"/>
          <a:cs typeface="+mn-cs"/>
        </a:defRPr>
      </a:lvl4pPr>
      <a:lvl5pPr marL="1828800" indent="-347472" algn="l" defTabSz="914400" rtl="0" eaLnBrk="1" latinLnBrk="0" hangingPunct="1">
        <a:lnSpc>
          <a:spcPct val="90000"/>
        </a:lnSpc>
        <a:spcBef>
          <a:spcPts val="15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32" userDrawn="1">
          <p15:clr>
            <a:srgbClr val="F26B43"/>
          </p15:clr>
        </p15:guide>
        <p15:guide id="2" pos="3840" userDrawn="1">
          <p15:clr>
            <a:srgbClr val="F26B43"/>
          </p15:clr>
        </p15:guide>
        <p15:guide id="3" pos="5640" userDrawn="1">
          <p15:clr>
            <a:srgbClr val="F26B43"/>
          </p15:clr>
        </p15:guide>
        <p15:guide id="4" pos="1656" userDrawn="1">
          <p15:clr>
            <a:srgbClr val="F26B43"/>
          </p15:clr>
        </p15:guide>
        <p15:guide id="5" pos="520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3A3B864-5E85-99D2-93E5-5CA1F4F35DC7}"/>
              </a:ext>
            </a:extLst>
          </p:cNvPr>
          <p:cNvSpPr>
            <a:spLocks noGrp="1"/>
          </p:cNvSpPr>
          <p:nvPr>
            <p:ph type="title"/>
          </p:nvPr>
        </p:nvSpPr>
        <p:spPr>
          <a:xfrm>
            <a:off x="-9098" y="3355009"/>
            <a:ext cx="5029200" cy="1337444"/>
          </a:xfrm>
        </p:spPr>
        <p:txBody>
          <a:bodyPr lIns="0" anchor="b" anchorCtr="0">
            <a:normAutofit/>
          </a:bodyPr>
          <a:lstStyle/>
          <a:p>
            <a:pPr algn="ctr"/>
            <a:r>
              <a:rPr lang="th-TH" dirty="0"/>
              <a:t>ร.ต.ท.</a:t>
            </a:r>
            <a:r>
              <a:rPr lang="th-TH" dirty="0" err="1"/>
              <a:t>กฤษ</a:t>
            </a:r>
            <a:r>
              <a:rPr lang="th-TH" dirty="0"/>
              <a:t>ณะ อิชยาวณิชย์</a:t>
            </a:r>
            <a:br>
              <a:rPr lang="th-TH" dirty="0"/>
            </a:br>
            <a:r>
              <a:rPr lang="th-TH" sz="1800" dirty="0"/>
              <a:t>รอง สว(ป.)สภ.เกาะเปริด</a:t>
            </a:r>
            <a:endParaRPr lang="en-US" sz="1800" dirty="0"/>
          </a:p>
        </p:txBody>
      </p:sp>
      <p:sp>
        <p:nvSpPr>
          <p:cNvPr id="9" name="Text Placeholder 8">
            <a:extLst>
              <a:ext uri="{FF2B5EF4-FFF2-40B4-BE49-F238E27FC236}">
                <a16:creationId xmlns:a16="http://schemas.microsoft.com/office/drawing/2014/main" id="{485E0237-B9A1-0B58-E0AA-05EF84817EB4}"/>
              </a:ext>
            </a:extLst>
          </p:cNvPr>
          <p:cNvSpPr>
            <a:spLocks noGrp="1"/>
          </p:cNvSpPr>
          <p:nvPr>
            <p:ph type="body" sz="quarter" idx="28"/>
          </p:nvPr>
        </p:nvSpPr>
        <p:spPr>
          <a:xfrm>
            <a:off x="1239607" y="4692453"/>
            <a:ext cx="2531788" cy="914400"/>
          </a:xfrm>
        </p:spPr>
        <p:txBody>
          <a:bodyPr/>
          <a:lstStyle/>
          <a:p>
            <a:r>
              <a:rPr lang="th-TH" dirty="0"/>
              <a:t>โทรศัพท์ 083-443-6337</a:t>
            </a:r>
            <a:endParaRPr lang="en-US" dirty="0"/>
          </a:p>
        </p:txBody>
      </p:sp>
      <p:pic>
        <p:nvPicPr>
          <p:cNvPr id="11" name="รูปภาพ 10">
            <a:extLst>
              <a:ext uri="{FF2B5EF4-FFF2-40B4-BE49-F238E27FC236}">
                <a16:creationId xmlns:a16="http://schemas.microsoft.com/office/drawing/2014/main" id="{5712E03E-E886-415E-3B07-78819C375452}"/>
              </a:ext>
            </a:extLst>
          </p:cNvPr>
          <p:cNvPicPr>
            <a:picLocks noChangeAspect="1"/>
          </p:cNvPicPr>
          <p:nvPr/>
        </p:nvPicPr>
        <p:blipFill>
          <a:blip r:embed="rId3"/>
          <a:stretch>
            <a:fillRect/>
          </a:stretch>
        </p:blipFill>
        <p:spPr>
          <a:xfrm>
            <a:off x="408823" y="212691"/>
            <a:ext cx="1661569" cy="1567295"/>
          </a:xfrm>
          <a:prstGeom prst="rect">
            <a:avLst/>
          </a:prstGeom>
        </p:spPr>
      </p:pic>
      <p:pic>
        <p:nvPicPr>
          <p:cNvPr id="40" name="ตัวแทนรูปภาพ 39">
            <a:extLst>
              <a:ext uri="{FF2B5EF4-FFF2-40B4-BE49-F238E27FC236}">
                <a16:creationId xmlns:a16="http://schemas.microsoft.com/office/drawing/2014/main" id="{6A472D53-1E20-8CE9-D520-C1F789073A65}"/>
              </a:ext>
            </a:extLst>
          </p:cNvPr>
          <p:cNvPicPr>
            <a:picLocks noGrp="1" noChangeAspect="1"/>
          </p:cNvPicPr>
          <p:nvPr>
            <p:ph type="pic" sz="quarter" idx="47"/>
          </p:nvPr>
        </p:nvPicPr>
        <p:blipFill>
          <a:blip r:embed="rId4"/>
          <a:srcRect l="5922" t="10051" r="5150" b="26737"/>
          <a:stretch>
            <a:fillRect/>
          </a:stretch>
        </p:blipFill>
        <p:spPr>
          <a:xfrm>
            <a:off x="7034646" y="821836"/>
            <a:ext cx="3917748" cy="4446355"/>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pic>
    </p:spTree>
    <p:extLst>
      <p:ext uri="{BB962C8B-B14F-4D97-AF65-F5344CB8AC3E}">
        <p14:creationId xmlns:p14="http://schemas.microsoft.com/office/powerpoint/2010/main" val="3898447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C59F6-9B22-C211-4B4C-A2FD4B914C46}"/>
              </a:ext>
            </a:extLst>
          </p:cNvPr>
          <p:cNvSpPr>
            <a:spLocks noGrp="1"/>
          </p:cNvSpPr>
          <p:nvPr>
            <p:ph type="title"/>
          </p:nvPr>
        </p:nvSpPr>
        <p:spPr>
          <a:xfrm>
            <a:off x="914400" y="731520"/>
            <a:ext cx="7671816" cy="2103120"/>
          </a:xfrm>
          <a:noFill/>
        </p:spPr>
        <p:txBody>
          <a:bodyPr anchor="b" anchorCtr="0">
            <a:noAutofit/>
          </a:bodyPr>
          <a:lstStyle/>
          <a:p>
            <a:r>
              <a:rPr lang="en-US" dirty="0"/>
              <a:t>Financial snapshot</a:t>
            </a:r>
          </a:p>
        </p:txBody>
      </p:sp>
      <p:graphicFrame>
        <p:nvGraphicFramePr>
          <p:cNvPr id="16" name="Table Placeholder 3">
            <a:extLst>
              <a:ext uri="{FF2B5EF4-FFF2-40B4-BE49-F238E27FC236}">
                <a16:creationId xmlns:a16="http://schemas.microsoft.com/office/drawing/2014/main" id="{6CB67956-A6C3-FCDF-EC78-F79D90449E96}"/>
              </a:ext>
            </a:extLst>
          </p:cNvPr>
          <p:cNvGraphicFramePr>
            <a:graphicFrameLocks noGrp="1"/>
          </p:cNvGraphicFramePr>
          <p:nvPr>
            <p:ph idx="14"/>
            <p:extLst>
              <p:ext uri="{D42A27DB-BD31-4B8C-83A1-F6EECF244321}">
                <p14:modId xmlns:p14="http://schemas.microsoft.com/office/powerpoint/2010/main" val="3728026106"/>
              </p:ext>
            </p:extLst>
          </p:nvPr>
        </p:nvGraphicFramePr>
        <p:xfrm>
          <a:off x="914400" y="3200400"/>
          <a:ext cx="10149840" cy="2834640"/>
        </p:xfrm>
        <a:graphic>
          <a:graphicData uri="http://schemas.openxmlformats.org/drawingml/2006/table">
            <a:tbl>
              <a:tblPr firstRow="1" bandRow="1">
                <a:tableStyleId>{9DCAF9ED-07DC-4A11-8D7F-57B35C25682E}</a:tableStyleId>
              </a:tblPr>
              <a:tblGrid>
                <a:gridCol w="2537460">
                  <a:extLst>
                    <a:ext uri="{9D8B030D-6E8A-4147-A177-3AD203B41FA5}">
                      <a16:colId xmlns:a16="http://schemas.microsoft.com/office/drawing/2014/main" val="130956065"/>
                    </a:ext>
                  </a:extLst>
                </a:gridCol>
                <a:gridCol w="2537460">
                  <a:extLst>
                    <a:ext uri="{9D8B030D-6E8A-4147-A177-3AD203B41FA5}">
                      <a16:colId xmlns:a16="http://schemas.microsoft.com/office/drawing/2014/main" val="2749965458"/>
                    </a:ext>
                  </a:extLst>
                </a:gridCol>
                <a:gridCol w="2537460">
                  <a:extLst>
                    <a:ext uri="{9D8B030D-6E8A-4147-A177-3AD203B41FA5}">
                      <a16:colId xmlns:a16="http://schemas.microsoft.com/office/drawing/2014/main" val="2116711163"/>
                    </a:ext>
                  </a:extLst>
                </a:gridCol>
                <a:gridCol w="2537460">
                  <a:extLst>
                    <a:ext uri="{9D8B030D-6E8A-4147-A177-3AD203B41FA5}">
                      <a16:colId xmlns:a16="http://schemas.microsoft.com/office/drawing/2014/main" val="1186885001"/>
                    </a:ext>
                  </a:extLst>
                </a:gridCol>
              </a:tblGrid>
              <a:tr h="472440">
                <a:tc>
                  <a:txBody>
                    <a:bodyPr/>
                    <a:lstStyle/>
                    <a:p>
                      <a:pPr algn="ctr"/>
                      <a:r>
                        <a:rPr lang="en-US" dirty="0">
                          <a:latin typeface="+mn-lt"/>
                        </a:rPr>
                        <a:t>Metric</a:t>
                      </a:r>
                    </a:p>
                  </a:txBody>
                  <a:tcPr anchor="ctr"/>
                </a:tc>
                <a:tc>
                  <a:txBody>
                    <a:bodyPr/>
                    <a:lstStyle/>
                    <a:p>
                      <a:pPr algn="ctr"/>
                      <a:r>
                        <a:rPr lang="en-US" dirty="0">
                          <a:latin typeface="+mn-lt"/>
                        </a:rPr>
                        <a:t>Current value</a:t>
                      </a:r>
                    </a:p>
                  </a:txBody>
                  <a:tcPr anchor="ctr"/>
                </a:tc>
                <a:tc>
                  <a:txBody>
                    <a:bodyPr/>
                    <a:lstStyle/>
                    <a:p>
                      <a:pPr algn="ctr"/>
                      <a:r>
                        <a:rPr lang="en-US" dirty="0">
                          <a:latin typeface="+mn-lt"/>
                        </a:rPr>
                        <a:t>Previous quarter</a:t>
                      </a:r>
                    </a:p>
                  </a:txBody>
                  <a:tcPr anchor="ctr"/>
                </a:tc>
                <a:tc>
                  <a:txBody>
                    <a:bodyPr/>
                    <a:lstStyle/>
                    <a:p>
                      <a:pPr algn="ctr"/>
                      <a:r>
                        <a:rPr lang="en-US" dirty="0">
                          <a:latin typeface="+mn-lt"/>
                        </a:rPr>
                        <a:t>Change (%)</a:t>
                      </a:r>
                    </a:p>
                  </a:txBody>
                  <a:tcPr anchor="ctr"/>
                </a:tc>
                <a:extLst>
                  <a:ext uri="{0D108BD9-81ED-4DB2-BD59-A6C34878D82A}">
                    <a16:rowId xmlns:a16="http://schemas.microsoft.com/office/drawing/2014/main" val="3741017008"/>
                  </a:ext>
                </a:extLst>
              </a:tr>
              <a:tr h="472440">
                <a:tc>
                  <a:txBody>
                    <a:bodyPr/>
                    <a:lstStyle/>
                    <a:p>
                      <a:pPr algn="ctr"/>
                      <a:r>
                        <a:rPr lang="en-US" dirty="0">
                          <a:latin typeface="+mn-lt"/>
                        </a:rPr>
                        <a:t>Revenue</a:t>
                      </a:r>
                    </a:p>
                  </a:txBody>
                  <a:tcPr anchor="ctr"/>
                </a:tc>
                <a:tc>
                  <a:txBody>
                    <a:bodyPr/>
                    <a:lstStyle/>
                    <a:p>
                      <a:pPr algn="ctr"/>
                      <a:r>
                        <a:rPr lang="en-US" dirty="0">
                          <a:latin typeface="+mn-lt"/>
                        </a:rPr>
                        <a:t>$2,500,000</a:t>
                      </a:r>
                    </a:p>
                  </a:txBody>
                  <a:tcPr anchor="ctr"/>
                </a:tc>
                <a:tc>
                  <a:txBody>
                    <a:bodyPr/>
                    <a:lstStyle/>
                    <a:p>
                      <a:pPr algn="ctr"/>
                      <a:r>
                        <a:rPr lang="en-US" dirty="0">
                          <a:latin typeface="+mn-lt"/>
                        </a:rPr>
                        <a:t>$2,200,000</a:t>
                      </a:r>
                    </a:p>
                  </a:txBody>
                  <a:tcPr anchor="ctr"/>
                </a:tc>
                <a:tc>
                  <a:txBody>
                    <a:bodyPr/>
                    <a:lstStyle/>
                    <a:p>
                      <a:pPr algn="ctr"/>
                      <a:r>
                        <a:rPr lang="en-US" dirty="0">
                          <a:latin typeface="+mn-lt"/>
                        </a:rPr>
                        <a:t>+14%</a:t>
                      </a:r>
                    </a:p>
                  </a:txBody>
                  <a:tcPr anchor="ctr"/>
                </a:tc>
                <a:extLst>
                  <a:ext uri="{0D108BD9-81ED-4DB2-BD59-A6C34878D82A}">
                    <a16:rowId xmlns:a16="http://schemas.microsoft.com/office/drawing/2014/main" val="511888340"/>
                  </a:ext>
                </a:extLst>
              </a:tr>
              <a:tr h="472440">
                <a:tc>
                  <a:txBody>
                    <a:bodyPr/>
                    <a:lstStyle/>
                    <a:p>
                      <a:pPr algn="ctr"/>
                      <a:r>
                        <a:rPr lang="en-US" dirty="0">
                          <a:latin typeface="+mn-lt"/>
                        </a:rPr>
                        <a:t>Operating expenses</a:t>
                      </a:r>
                    </a:p>
                  </a:txBody>
                  <a:tcPr anchor="ctr"/>
                </a:tc>
                <a:tc>
                  <a:txBody>
                    <a:bodyPr/>
                    <a:lstStyle/>
                    <a:p>
                      <a:pPr algn="ctr"/>
                      <a:r>
                        <a:rPr lang="en-US" dirty="0">
                          <a:latin typeface="+mn-lt"/>
                        </a:rPr>
                        <a:t>$1,200,000</a:t>
                      </a:r>
                    </a:p>
                  </a:txBody>
                  <a:tcPr anchor="ctr"/>
                </a:tc>
                <a:tc>
                  <a:txBody>
                    <a:bodyPr/>
                    <a:lstStyle/>
                    <a:p>
                      <a:pPr algn="ctr"/>
                      <a:r>
                        <a:rPr lang="en-US" dirty="0">
                          <a:latin typeface="+mn-lt"/>
                        </a:rPr>
                        <a:t>$1,400,000</a:t>
                      </a:r>
                    </a:p>
                  </a:txBody>
                  <a:tcPr anchor="ctr"/>
                </a:tc>
                <a:tc>
                  <a:txBody>
                    <a:bodyPr/>
                    <a:lstStyle/>
                    <a:p>
                      <a:pPr algn="ctr"/>
                      <a:r>
                        <a:rPr lang="en-US" dirty="0">
                          <a:latin typeface="+mn-lt"/>
                        </a:rPr>
                        <a:t>-14%</a:t>
                      </a:r>
                    </a:p>
                  </a:txBody>
                  <a:tcPr anchor="ctr"/>
                </a:tc>
                <a:extLst>
                  <a:ext uri="{0D108BD9-81ED-4DB2-BD59-A6C34878D82A}">
                    <a16:rowId xmlns:a16="http://schemas.microsoft.com/office/drawing/2014/main" val="3937089168"/>
                  </a:ext>
                </a:extLst>
              </a:tr>
              <a:tr h="472440">
                <a:tc>
                  <a:txBody>
                    <a:bodyPr/>
                    <a:lstStyle/>
                    <a:p>
                      <a:pPr algn="ctr"/>
                      <a:r>
                        <a:rPr lang="en-US" dirty="0">
                          <a:latin typeface="+mn-lt"/>
                        </a:rPr>
                        <a:t>Net profit</a:t>
                      </a:r>
                    </a:p>
                  </a:txBody>
                  <a:tcPr anchor="ctr"/>
                </a:tc>
                <a:tc>
                  <a:txBody>
                    <a:bodyPr/>
                    <a:lstStyle/>
                    <a:p>
                      <a:pPr algn="ctr"/>
                      <a:r>
                        <a:rPr lang="en-US" dirty="0">
                          <a:latin typeface="+mn-lt"/>
                        </a:rPr>
                        <a:t>$1,000,000</a:t>
                      </a:r>
                    </a:p>
                  </a:txBody>
                  <a:tcPr anchor="ctr"/>
                </a:tc>
                <a:tc>
                  <a:txBody>
                    <a:bodyPr/>
                    <a:lstStyle/>
                    <a:p>
                      <a:pPr algn="ctr"/>
                      <a:r>
                        <a:rPr lang="en-US" dirty="0">
                          <a:latin typeface="+mn-lt"/>
                        </a:rPr>
                        <a:t>$800,000</a:t>
                      </a:r>
                    </a:p>
                  </a:txBody>
                  <a:tcPr anchor="ctr"/>
                </a:tc>
                <a:tc>
                  <a:txBody>
                    <a:bodyPr/>
                    <a:lstStyle/>
                    <a:p>
                      <a:pPr algn="ctr"/>
                      <a:r>
                        <a:rPr lang="en-US" dirty="0">
                          <a:latin typeface="+mn-lt"/>
                        </a:rPr>
                        <a:t>+25%</a:t>
                      </a:r>
                    </a:p>
                  </a:txBody>
                  <a:tcPr anchor="ctr"/>
                </a:tc>
                <a:extLst>
                  <a:ext uri="{0D108BD9-81ED-4DB2-BD59-A6C34878D82A}">
                    <a16:rowId xmlns:a16="http://schemas.microsoft.com/office/drawing/2014/main" val="1031597798"/>
                  </a:ext>
                </a:extLst>
              </a:tr>
              <a:tr h="472440">
                <a:tc>
                  <a:txBody>
                    <a:bodyPr/>
                    <a:lstStyle/>
                    <a:p>
                      <a:pPr algn="ctr"/>
                      <a:r>
                        <a:rPr lang="en-US" dirty="0">
                          <a:latin typeface="+mn-lt"/>
                        </a:rPr>
                        <a:t>Operating margin</a:t>
                      </a:r>
                    </a:p>
                  </a:txBody>
                  <a:tcPr anchor="ctr"/>
                </a:tc>
                <a:tc>
                  <a:txBody>
                    <a:bodyPr/>
                    <a:lstStyle/>
                    <a:p>
                      <a:pPr algn="ctr"/>
                      <a:r>
                        <a:rPr lang="en-US" dirty="0">
                          <a:latin typeface="+mn-lt"/>
                        </a:rPr>
                        <a:t>40%</a:t>
                      </a:r>
                    </a:p>
                  </a:txBody>
                  <a:tcPr anchor="ctr"/>
                </a:tc>
                <a:tc>
                  <a:txBody>
                    <a:bodyPr/>
                    <a:lstStyle/>
                    <a:p>
                      <a:pPr algn="ctr"/>
                      <a:r>
                        <a:rPr lang="en-US" dirty="0">
                          <a:latin typeface="+mn-lt"/>
                        </a:rPr>
                        <a:t>36%</a:t>
                      </a:r>
                    </a:p>
                  </a:txBody>
                  <a:tcPr anchor="ctr"/>
                </a:tc>
                <a:tc>
                  <a:txBody>
                    <a:bodyPr/>
                    <a:lstStyle/>
                    <a:p>
                      <a:pPr algn="ctr"/>
                      <a:r>
                        <a:rPr lang="en-US" dirty="0">
                          <a:latin typeface="+mn-lt"/>
                        </a:rPr>
                        <a:t>+4%</a:t>
                      </a:r>
                    </a:p>
                  </a:txBody>
                  <a:tcPr anchor="ctr"/>
                </a:tc>
                <a:extLst>
                  <a:ext uri="{0D108BD9-81ED-4DB2-BD59-A6C34878D82A}">
                    <a16:rowId xmlns:a16="http://schemas.microsoft.com/office/drawing/2014/main" val="1194376521"/>
                  </a:ext>
                </a:extLst>
              </a:tr>
              <a:tr h="472440">
                <a:tc>
                  <a:txBody>
                    <a:bodyPr/>
                    <a:lstStyle/>
                    <a:p>
                      <a:pPr algn="ctr"/>
                      <a:r>
                        <a:rPr lang="en-US" dirty="0">
                          <a:latin typeface="+mn-lt"/>
                        </a:rPr>
                        <a:t>Cash reserves</a:t>
                      </a:r>
                    </a:p>
                  </a:txBody>
                  <a:tcPr anchor="ctr"/>
                </a:tc>
                <a:tc>
                  <a:txBody>
                    <a:bodyPr/>
                    <a:lstStyle/>
                    <a:p>
                      <a:pPr algn="ctr"/>
                      <a:r>
                        <a:rPr lang="en-US" dirty="0">
                          <a:latin typeface="+mn-lt"/>
                        </a:rPr>
                        <a:t>$5,000,000</a:t>
                      </a:r>
                    </a:p>
                  </a:txBody>
                  <a:tcPr anchor="ctr"/>
                </a:tc>
                <a:tc>
                  <a:txBody>
                    <a:bodyPr/>
                    <a:lstStyle/>
                    <a:p>
                      <a:pPr algn="ctr"/>
                      <a:r>
                        <a:rPr lang="en-US" dirty="0">
                          <a:latin typeface="+mn-lt"/>
                        </a:rPr>
                        <a:t>$4,500,000</a:t>
                      </a:r>
                    </a:p>
                  </a:txBody>
                  <a:tcPr anchor="ctr"/>
                </a:tc>
                <a:tc>
                  <a:txBody>
                    <a:bodyPr/>
                    <a:lstStyle/>
                    <a:p>
                      <a:pPr algn="ctr"/>
                      <a:r>
                        <a:rPr lang="en-US" dirty="0">
                          <a:latin typeface="+mn-lt"/>
                        </a:rPr>
                        <a:t>+11%</a:t>
                      </a:r>
                    </a:p>
                  </a:txBody>
                  <a:tcPr anchor="ctr"/>
                </a:tc>
                <a:extLst>
                  <a:ext uri="{0D108BD9-81ED-4DB2-BD59-A6C34878D82A}">
                    <a16:rowId xmlns:a16="http://schemas.microsoft.com/office/drawing/2014/main" val="1918266800"/>
                  </a:ext>
                </a:extLst>
              </a:tr>
            </a:tbl>
          </a:graphicData>
        </a:graphic>
      </p:graphicFrame>
      <p:sp>
        <p:nvSpPr>
          <p:cNvPr id="3" name="Slide Number Placeholder 2">
            <a:extLst>
              <a:ext uri="{FF2B5EF4-FFF2-40B4-BE49-F238E27FC236}">
                <a16:creationId xmlns:a16="http://schemas.microsoft.com/office/drawing/2014/main" id="{C5231D8C-5C7D-BFD9-19A4-7628C1400A37}"/>
              </a:ext>
            </a:extLst>
          </p:cNvPr>
          <p:cNvSpPr>
            <a:spLocks noGrp="1"/>
          </p:cNvSpPr>
          <p:nvPr>
            <p:ph type="sldNum" sz="quarter" idx="12"/>
          </p:nvPr>
        </p:nvSpPr>
        <p:spPr/>
        <p:txBody>
          <a:bodyPr/>
          <a:lstStyle/>
          <a:p>
            <a:fld id="{CBD12358-51D2-46B3-9BDE-DF29528B9454}" type="slidenum">
              <a:rPr lang="en-US" smtClean="0"/>
              <a:t>10</a:t>
            </a:fld>
            <a:endParaRPr lang="en-US" dirty="0"/>
          </a:p>
        </p:txBody>
      </p:sp>
    </p:spTree>
    <p:extLst>
      <p:ext uri="{BB962C8B-B14F-4D97-AF65-F5344CB8AC3E}">
        <p14:creationId xmlns:p14="http://schemas.microsoft.com/office/powerpoint/2010/main" val="3604630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CEC29-2F05-D7E4-A266-08C74BE4F5F8}"/>
              </a:ext>
            </a:extLst>
          </p:cNvPr>
          <p:cNvSpPr>
            <a:spLocks noGrp="1"/>
          </p:cNvSpPr>
          <p:nvPr>
            <p:ph type="title"/>
          </p:nvPr>
        </p:nvSpPr>
        <p:spPr>
          <a:xfrm>
            <a:off x="6710510" y="2016579"/>
            <a:ext cx="4441188" cy="2775857"/>
          </a:xfrm>
        </p:spPr>
        <p:txBody>
          <a:bodyPr/>
          <a:lstStyle/>
          <a:p>
            <a:r>
              <a:rPr lang="en-US" dirty="0"/>
              <a:t>Innovative solutions</a:t>
            </a:r>
          </a:p>
        </p:txBody>
      </p:sp>
      <p:pic>
        <p:nvPicPr>
          <p:cNvPr id="5" name="Picture Placeholder 4" descr="A person looking at a person who is looking at a computer screen">
            <a:extLst>
              <a:ext uri="{FF2B5EF4-FFF2-40B4-BE49-F238E27FC236}">
                <a16:creationId xmlns:a16="http://schemas.microsoft.com/office/drawing/2014/main" id="{867EED95-1785-2CFF-AB72-C7852C4B1E15}"/>
              </a:ext>
            </a:extLst>
          </p:cNvPr>
          <p:cNvPicPr>
            <a:picLocks noGrp="1" noChangeAspect="1"/>
          </p:cNvPicPr>
          <p:nvPr>
            <p:ph type="pic" sz="quarter" idx="48"/>
          </p:nvPr>
        </p:nvPicPr>
        <p:blipFill>
          <a:blip r:embed="rId2"/>
          <a:srcRect t="11651" b="11651"/>
          <a:stretch/>
        </p:blipFill>
        <p:spPr>
          <a:xfrm>
            <a:off x="914400" y="539496"/>
            <a:ext cx="5025207" cy="5779008"/>
          </a:xfrm>
        </p:spPr>
      </p:pic>
    </p:spTree>
    <p:extLst>
      <p:ext uri="{BB962C8B-B14F-4D97-AF65-F5344CB8AC3E}">
        <p14:creationId xmlns:p14="http://schemas.microsoft.com/office/powerpoint/2010/main" val="1148227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21E73BA-53B9-C0C1-476A-00736A64AB79}"/>
              </a:ext>
            </a:extLst>
          </p:cNvPr>
          <p:cNvSpPr>
            <a:spLocks noGrp="1"/>
          </p:cNvSpPr>
          <p:nvPr>
            <p:ph type="title"/>
          </p:nvPr>
        </p:nvSpPr>
        <p:spPr>
          <a:xfrm>
            <a:off x="3465576" y="1499616"/>
            <a:ext cx="7955280" cy="1335024"/>
          </a:xfrm>
        </p:spPr>
        <p:txBody>
          <a:bodyPr anchor="b" anchorCtr="0"/>
          <a:lstStyle/>
          <a:p>
            <a:r>
              <a:rPr lang="en-US" dirty="0"/>
              <a:t>Future initiatives</a:t>
            </a:r>
          </a:p>
        </p:txBody>
      </p:sp>
      <p:sp>
        <p:nvSpPr>
          <p:cNvPr id="14" name="Text Placeholder 13">
            <a:extLst>
              <a:ext uri="{FF2B5EF4-FFF2-40B4-BE49-F238E27FC236}">
                <a16:creationId xmlns:a16="http://schemas.microsoft.com/office/drawing/2014/main" id="{C78180D0-1AB6-8416-0EB1-10648E1A6050}"/>
              </a:ext>
            </a:extLst>
          </p:cNvPr>
          <p:cNvSpPr>
            <a:spLocks noGrp="1"/>
          </p:cNvSpPr>
          <p:nvPr>
            <p:ph idx="14"/>
          </p:nvPr>
        </p:nvSpPr>
        <p:spPr>
          <a:xfrm>
            <a:off x="3465576" y="3108960"/>
            <a:ext cx="4572000" cy="3108960"/>
          </a:xfrm>
        </p:spPr>
        <p:txBody>
          <a:bodyPr/>
          <a:lstStyle/>
          <a:p>
            <a:r>
              <a:rPr lang="en-US" dirty="0"/>
              <a:t>Product enhancement. Introduce regular updates and features to enhance product offerings.</a:t>
            </a:r>
          </a:p>
          <a:p>
            <a:r>
              <a:rPr lang="en-US" dirty="0"/>
              <a:t>Technology integration. Explore emerging technologies for potential integration into our operations.</a:t>
            </a:r>
          </a:p>
          <a:p>
            <a:r>
              <a:rPr lang="en-US" dirty="0"/>
              <a:t>Collaborative partnerships. Foster collaborations with tech innovators and industry leaders to drive innovation.</a:t>
            </a:r>
          </a:p>
        </p:txBody>
      </p:sp>
      <p:sp>
        <p:nvSpPr>
          <p:cNvPr id="13" name="Text Placeholder 12">
            <a:extLst>
              <a:ext uri="{FF2B5EF4-FFF2-40B4-BE49-F238E27FC236}">
                <a16:creationId xmlns:a16="http://schemas.microsoft.com/office/drawing/2014/main" id="{DEB5763E-8BC0-F6C3-3814-6649A828C000}"/>
              </a:ext>
            </a:extLst>
          </p:cNvPr>
          <p:cNvSpPr>
            <a:spLocks noGrp="1"/>
          </p:cNvSpPr>
          <p:nvPr>
            <p:ph idx="1"/>
          </p:nvPr>
        </p:nvSpPr>
        <p:spPr>
          <a:xfrm>
            <a:off x="8229600" y="3108960"/>
            <a:ext cx="3017520" cy="3108960"/>
          </a:xfrm>
        </p:spPr>
        <p:txBody>
          <a:bodyPr/>
          <a:lstStyle/>
          <a:p>
            <a:r>
              <a:rPr lang="en-US" dirty="0"/>
              <a:t>Green supply chain</a:t>
            </a:r>
          </a:p>
          <a:p>
            <a:r>
              <a:rPr lang="en-US" dirty="0"/>
              <a:t>Reduced carbon footprint</a:t>
            </a:r>
          </a:p>
          <a:p>
            <a:r>
              <a:rPr lang="en-US" dirty="0"/>
              <a:t>Waste reduction</a:t>
            </a:r>
          </a:p>
          <a:p>
            <a:r>
              <a:rPr lang="en-US" dirty="0"/>
              <a:t>Water conservation</a:t>
            </a:r>
          </a:p>
        </p:txBody>
      </p:sp>
      <p:sp>
        <p:nvSpPr>
          <p:cNvPr id="2" name="Slide Number Placeholder 1">
            <a:extLst>
              <a:ext uri="{FF2B5EF4-FFF2-40B4-BE49-F238E27FC236}">
                <a16:creationId xmlns:a16="http://schemas.microsoft.com/office/drawing/2014/main" id="{B2E4D147-B48C-ADE3-3FEF-627D467699A2}"/>
              </a:ext>
            </a:extLst>
          </p:cNvPr>
          <p:cNvSpPr>
            <a:spLocks noGrp="1"/>
          </p:cNvSpPr>
          <p:nvPr>
            <p:ph type="sldNum" sz="quarter" idx="40"/>
          </p:nvPr>
        </p:nvSpPr>
        <p:spPr>
          <a:xfrm>
            <a:off x="11194169" y="6217920"/>
            <a:ext cx="458592" cy="365125"/>
          </a:xfrm>
        </p:spPr>
        <p:txBody>
          <a:bodyPr/>
          <a:lstStyle/>
          <a:p>
            <a:fld id="{47FEACEE-25B4-4A2D-B147-27296E36371D}" type="slidenum">
              <a:rPr lang="en-US" altLang="zh-CN" noProof="0" smtClean="0"/>
              <a:pPr/>
              <a:t>12</a:t>
            </a:fld>
            <a:endParaRPr lang="en-US" altLang="zh-CN" noProof="0" dirty="0"/>
          </a:p>
        </p:txBody>
      </p:sp>
      <p:sp>
        <p:nvSpPr>
          <p:cNvPr id="15" name="Slide Number Placeholder 13">
            <a:extLst>
              <a:ext uri="{FF2B5EF4-FFF2-40B4-BE49-F238E27FC236}">
                <a16:creationId xmlns:a16="http://schemas.microsoft.com/office/drawing/2014/main" id="{55AB7753-4245-72E4-BEDB-33038672BA35}"/>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u="none" strike="noStrike" kern="1200" cap="none" spc="0" normalizeH="0" baseline="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altLang="zh-CN" sz="1200" u="none" strike="noStrike" kern="1200" cap="none" spc="0" normalizeH="0" baseline="0" dirty="0">
              <a:ln>
                <a:noFill/>
              </a:ln>
              <a:solidFill>
                <a:schemeClr val="bg1"/>
              </a:solidFill>
              <a:effectLst/>
              <a:uLnTx/>
              <a:uFillTx/>
            </a:endParaRPr>
          </a:p>
        </p:txBody>
      </p:sp>
    </p:spTree>
    <p:extLst>
      <p:ext uri="{BB962C8B-B14F-4D97-AF65-F5344CB8AC3E}">
        <p14:creationId xmlns:p14="http://schemas.microsoft.com/office/powerpoint/2010/main" val="2519727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AD2C8D04-263D-9589-1CFF-A5968D7C33D7}"/>
              </a:ext>
            </a:extLst>
          </p:cNvPr>
          <p:cNvSpPr>
            <a:spLocks noGrp="1"/>
          </p:cNvSpPr>
          <p:nvPr>
            <p:ph type="title"/>
          </p:nvPr>
        </p:nvSpPr>
        <p:spPr>
          <a:xfrm>
            <a:off x="6035040" y="731520"/>
            <a:ext cx="5394960" cy="2103120"/>
          </a:xfrm>
        </p:spPr>
        <p:txBody>
          <a:bodyPr/>
          <a:lstStyle/>
          <a:p>
            <a:r>
              <a:rPr lang="en-US" dirty="0"/>
              <a:t>Thank you</a:t>
            </a:r>
          </a:p>
        </p:txBody>
      </p:sp>
      <p:sp>
        <p:nvSpPr>
          <p:cNvPr id="25" name="Text Placeholder 24">
            <a:extLst>
              <a:ext uri="{FF2B5EF4-FFF2-40B4-BE49-F238E27FC236}">
                <a16:creationId xmlns:a16="http://schemas.microsoft.com/office/drawing/2014/main" id="{B993E4D5-4AD0-4740-096D-6822944C8FF6}"/>
              </a:ext>
            </a:extLst>
          </p:cNvPr>
          <p:cNvSpPr>
            <a:spLocks noGrp="1"/>
          </p:cNvSpPr>
          <p:nvPr>
            <p:ph type="body" sz="quarter" idx="27"/>
          </p:nvPr>
        </p:nvSpPr>
        <p:spPr>
          <a:xfrm>
            <a:off x="6035040" y="3108960"/>
            <a:ext cx="5394960" cy="1879791"/>
          </a:xfrm>
        </p:spPr>
        <p:txBody>
          <a:bodyPr/>
          <a:lstStyle/>
          <a:p>
            <a:r>
              <a:rPr lang="en-US" dirty="0"/>
              <a:t>Mirjam Nilsson</a:t>
            </a:r>
          </a:p>
          <a:p>
            <a:pPr lvl="0"/>
            <a:r>
              <a:rPr lang="en-US" dirty="0"/>
              <a:t>mirjam@contoso.com</a:t>
            </a:r>
          </a:p>
          <a:p>
            <a:pPr lvl="0"/>
            <a:r>
              <a:rPr lang="en-US" dirty="0"/>
              <a:t>www.contoso.com</a:t>
            </a:r>
          </a:p>
          <a:p>
            <a:endParaRPr lang="en-US" dirty="0"/>
          </a:p>
        </p:txBody>
      </p:sp>
    </p:spTree>
    <p:extLst>
      <p:ext uri="{BB962C8B-B14F-4D97-AF65-F5344CB8AC3E}">
        <p14:creationId xmlns:p14="http://schemas.microsoft.com/office/powerpoint/2010/main" val="529279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F021C-3CEB-0FBA-DA89-C9C82E741BB3}"/>
              </a:ext>
            </a:extLst>
          </p:cNvPr>
          <p:cNvSpPr>
            <a:spLocks noGrp="1"/>
          </p:cNvSpPr>
          <p:nvPr>
            <p:ph type="title"/>
          </p:nvPr>
        </p:nvSpPr>
        <p:spPr/>
        <p:txBody>
          <a:bodyPr anchor="t" anchorCtr="0"/>
          <a:lstStyle/>
          <a:p>
            <a:r>
              <a:rPr lang="en-US" dirty="0"/>
              <a:t>Agenda </a:t>
            </a:r>
          </a:p>
        </p:txBody>
      </p:sp>
      <p:sp>
        <p:nvSpPr>
          <p:cNvPr id="3" name="Text Placeholder 2">
            <a:extLst>
              <a:ext uri="{FF2B5EF4-FFF2-40B4-BE49-F238E27FC236}">
                <a16:creationId xmlns:a16="http://schemas.microsoft.com/office/drawing/2014/main" id="{3C6746B3-AFD9-641E-7CBF-9A783646B368}"/>
              </a:ext>
            </a:extLst>
          </p:cNvPr>
          <p:cNvSpPr>
            <a:spLocks noGrp="1"/>
          </p:cNvSpPr>
          <p:nvPr>
            <p:ph type="body" sz="quarter" idx="28"/>
          </p:nvPr>
        </p:nvSpPr>
        <p:spPr/>
        <p:txBody>
          <a:bodyPr anchor="t" anchorCtr="0">
            <a:normAutofit fontScale="25000" lnSpcReduction="20000"/>
          </a:bodyPr>
          <a:lstStyle/>
          <a:p>
            <a:r>
              <a:rPr lang="en-US" dirty="0"/>
              <a:t>Growth strategy</a:t>
            </a:r>
          </a:p>
          <a:p>
            <a:r>
              <a:rPr lang="en-US" dirty="0"/>
              <a:t>Market analysis</a:t>
            </a:r>
          </a:p>
          <a:p>
            <a:r>
              <a:rPr lang="en-US" dirty="0"/>
              <a:t>Financial overview</a:t>
            </a:r>
          </a:p>
          <a:p>
            <a:r>
              <a:rPr lang="en-US" dirty="0"/>
              <a:t>Innovative solutions</a:t>
            </a:r>
          </a:p>
          <a:p>
            <a:r>
              <a:rPr lang="en-US" dirty="0"/>
              <a:t>Future initiatives</a:t>
            </a:r>
          </a:p>
        </p:txBody>
      </p:sp>
      <p:sp>
        <p:nvSpPr>
          <p:cNvPr id="5" name="ตัวแทนรูปภาพ 4">
            <a:extLst>
              <a:ext uri="{FF2B5EF4-FFF2-40B4-BE49-F238E27FC236}">
                <a16:creationId xmlns:a16="http://schemas.microsoft.com/office/drawing/2014/main" id="{08CA525D-3C1D-843C-E4F4-406781E2CCEC}"/>
              </a:ext>
            </a:extLst>
          </p:cNvPr>
          <p:cNvSpPr>
            <a:spLocks noGrp="1"/>
          </p:cNvSpPr>
          <p:nvPr>
            <p:ph type="pic" sz="quarter" idx="47"/>
          </p:nvPr>
        </p:nvSpPr>
        <p:spPr/>
        <p:txBody>
          <a:bodyPr/>
          <a:lstStyle/>
          <a:p>
            <a:endParaRPr lang="en-US"/>
          </a:p>
        </p:txBody>
      </p:sp>
      <p:sp>
        <p:nvSpPr>
          <p:cNvPr id="4" name="Slide Number Placeholder 3">
            <a:extLst>
              <a:ext uri="{FF2B5EF4-FFF2-40B4-BE49-F238E27FC236}">
                <a16:creationId xmlns:a16="http://schemas.microsoft.com/office/drawing/2014/main" id="{5D559569-83D5-A20B-653C-B9D6C8D98164}"/>
              </a:ext>
            </a:extLst>
          </p:cNvPr>
          <p:cNvSpPr>
            <a:spLocks noGrp="1"/>
          </p:cNvSpPr>
          <p:nvPr>
            <p:ph type="sldNum" sz="quarter" idx="4294967295"/>
          </p:nvPr>
        </p:nvSpPr>
        <p:spPr>
          <a:xfrm>
            <a:off x="11733213" y="6218238"/>
            <a:ext cx="458787" cy="365125"/>
          </a:xfrm>
        </p:spPr>
        <p:txBody>
          <a:bodyPr/>
          <a:lstStyle/>
          <a:p>
            <a:fld id="{47FEACEE-25B4-4A2D-B147-27296E36371D}" type="slidenum">
              <a:rPr lang="en-US" altLang="zh-CN" noProof="0" smtClean="0"/>
              <a:pPr/>
              <a:t>2</a:t>
            </a:fld>
            <a:endParaRPr lang="en-US" altLang="zh-CN" noProof="0" dirty="0"/>
          </a:p>
        </p:txBody>
      </p:sp>
    </p:spTree>
    <p:extLst>
      <p:ext uri="{BB962C8B-B14F-4D97-AF65-F5344CB8AC3E}">
        <p14:creationId xmlns:p14="http://schemas.microsoft.com/office/powerpoint/2010/main" val="1485080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2A73C-F597-27B7-8F29-D6406DC4DB9A}"/>
              </a:ext>
            </a:extLst>
          </p:cNvPr>
          <p:cNvSpPr>
            <a:spLocks noGrp="1"/>
          </p:cNvSpPr>
          <p:nvPr>
            <p:ph type="title"/>
          </p:nvPr>
        </p:nvSpPr>
        <p:spPr>
          <a:xfrm>
            <a:off x="5998464" y="731520"/>
            <a:ext cx="5029200" cy="3291840"/>
          </a:xfrm>
        </p:spPr>
        <p:txBody>
          <a:bodyPr lIns="0" anchor="b" anchorCtr="0"/>
          <a:lstStyle/>
          <a:p>
            <a:r>
              <a:rPr lang="en-US" dirty="0"/>
              <a:t>Strategies </a:t>
            </a:r>
            <a:br>
              <a:rPr lang="en-US" dirty="0"/>
            </a:br>
            <a:r>
              <a:rPr lang="en-US" dirty="0"/>
              <a:t>for growth</a:t>
            </a:r>
          </a:p>
        </p:txBody>
      </p:sp>
      <p:sp>
        <p:nvSpPr>
          <p:cNvPr id="3" name="Text Placeholder 2">
            <a:extLst>
              <a:ext uri="{FF2B5EF4-FFF2-40B4-BE49-F238E27FC236}">
                <a16:creationId xmlns:a16="http://schemas.microsoft.com/office/drawing/2014/main" id="{AC190503-C2C6-37F4-4636-9B4A8A3DE4EB}"/>
              </a:ext>
            </a:extLst>
          </p:cNvPr>
          <p:cNvSpPr>
            <a:spLocks noGrp="1"/>
          </p:cNvSpPr>
          <p:nvPr>
            <p:ph type="body" sz="quarter" idx="28"/>
          </p:nvPr>
        </p:nvSpPr>
        <p:spPr>
          <a:xfrm>
            <a:off x="6117336" y="4172084"/>
            <a:ext cx="4910328" cy="1005840"/>
          </a:xfrm>
        </p:spPr>
        <p:txBody>
          <a:bodyPr/>
          <a:lstStyle/>
          <a:p>
            <a:r>
              <a:rPr lang="en-US" dirty="0"/>
              <a:t>Navigating the future</a:t>
            </a:r>
          </a:p>
        </p:txBody>
      </p:sp>
    </p:spTree>
    <p:extLst>
      <p:ext uri="{BB962C8B-B14F-4D97-AF65-F5344CB8AC3E}">
        <p14:creationId xmlns:p14="http://schemas.microsoft.com/office/powerpoint/2010/main" val="3530111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5F5E3-2B1C-7C0A-8581-67A9052D13AA}"/>
              </a:ext>
            </a:extLst>
          </p:cNvPr>
          <p:cNvSpPr>
            <a:spLocks noGrp="1"/>
          </p:cNvSpPr>
          <p:nvPr>
            <p:ph type="title"/>
          </p:nvPr>
        </p:nvSpPr>
        <p:spPr>
          <a:xfrm>
            <a:off x="914400" y="2487168"/>
            <a:ext cx="4572000" cy="3383280"/>
          </a:xfrm>
          <a:noFill/>
        </p:spPr>
        <p:txBody>
          <a:bodyPr anchor="t" anchorCtr="0">
            <a:noAutofit/>
          </a:bodyPr>
          <a:lstStyle/>
          <a:p>
            <a:r>
              <a:rPr lang="en-US" dirty="0"/>
              <a:t>Current market analysis</a:t>
            </a:r>
          </a:p>
        </p:txBody>
      </p:sp>
      <p:sp>
        <p:nvSpPr>
          <p:cNvPr id="3" name="Content Placeholder 2">
            <a:extLst>
              <a:ext uri="{FF2B5EF4-FFF2-40B4-BE49-F238E27FC236}">
                <a16:creationId xmlns:a16="http://schemas.microsoft.com/office/drawing/2014/main" id="{A6A33159-D030-2F82-A142-F75940728319}"/>
              </a:ext>
            </a:extLst>
          </p:cNvPr>
          <p:cNvSpPr>
            <a:spLocks noGrp="1"/>
          </p:cNvSpPr>
          <p:nvPr>
            <p:ph idx="1"/>
          </p:nvPr>
        </p:nvSpPr>
        <p:spPr>
          <a:xfrm>
            <a:off x="6217920" y="2487168"/>
            <a:ext cx="5029200" cy="3383280"/>
          </a:xfrm>
          <a:noFill/>
        </p:spPr>
        <p:txBody>
          <a:bodyPr>
            <a:normAutofit/>
          </a:bodyPr>
          <a:lstStyle/>
          <a:p>
            <a:r>
              <a:rPr lang="en-US" dirty="0"/>
              <a:t>We have identified important key trends that demand our attention.</a:t>
            </a:r>
          </a:p>
          <a:p>
            <a:r>
              <a:rPr lang="en-US" dirty="0"/>
              <a:t>Data reveals a steady increase in consumer demand for sustainable products, presenting an opportunity for our eco-friendly offerings.</a:t>
            </a:r>
          </a:p>
          <a:p>
            <a:r>
              <a:rPr lang="en-US" dirty="0"/>
              <a:t>Our competitors are now focusing on digital marketing strategies, suggesting a shift in consumer behavior.</a:t>
            </a:r>
          </a:p>
          <a:p>
            <a:r>
              <a:rPr lang="en-US" dirty="0"/>
              <a:t>Understanding these nuanced dynamics positions us to adapt and capitalize on emerging market preferences.</a:t>
            </a:r>
          </a:p>
        </p:txBody>
      </p:sp>
      <p:sp>
        <p:nvSpPr>
          <p:cNvPr id="4" name="Slide Number Placeholder 3">
            <a:extLst>
              <a:ext uri="{FF2B5EF4-FFF2-40B4-BE49-F238E27FC236}">
                <a16:creationId xmlns:a16="http://schemas.microsoft.com/office/drawing/2014/main" id="{14D4AF3B-CC38-C6F7-1058-2FC5EE48D7F2}"/>
              </a:ext>
            </a:extLst>
          </p:cNvPr>
          <p:cNvSpPr>
            <a:spLocks noGrp="1"/>
          </p:cNvSpPr>
          <p:nvPr>
            <p:ph type="sldNum" sz="quarter" idx="12"/>
          </p:nvPr>
        </p:nvSpPr>
        <p:spPr/>
        <p:txBody>
          <a:bodyPr/>
          <a:lstStyle/>
          <a:p>
            <a:fld id="{69E57DC2-970A-4B3E-BB1C-7A09969E49DF}" type="slidenum">
              <a:rPr lang="en-US" smtClean="0"/>
              <a:t>4</a:t>
            </a:fld>
            <a:endParaRPr lang="en-US" dirty="0"/>
          </a:p>
        </p:txBody>
      </p:sp>
    </p:spTree>
    <p:extLst>
      <p:ext uri="{BB962C8B-B14F-4D97-AF65-F5344CB8AC3E}">
        <p14:creationId xmlns:p14="http://schemas.microsoft.com/office/powerpoint/2010/main" val="3666674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A61EC-5F42-6AB8-DF35-480F070288EB}"/>
              </a:ext>
            </a:extLst>
          </p:cNvPr>
          <p:cNvSpPr>
            <a:spLocks noGrp="1"/>
          </p:cNvSpPr>
          <p:nvPr>
            <p:ph type="title"/>
          </p:nvPr>
        </p:nvSpPr>
        <p:spPr>
          <a:xfrm>
            <a:off x="1143000" y="3200400"/>
            <a:ext cx="5029200" cy="2743200"/>
          </a:xfrm>
        </p:spPr>
        <p:txBody>
          <a:bodyPr lIns="0" anchor="t" anchorCtr="0"/>
          <a:lstStyle/>
          <a:p>
            <a:r>
              <a:rPr lang="en-US" dirty="0"/>
              <a:t>Market expansion</a:t>
            </a:r>
          </a:p>
        </p:txBody>
      </p:sp>
      <p:sp>
        <p:nvSpPr>
          <p:cNvPr id="3" name="Text Placeholder 2">
            <a:extLst>
              <a:ext uri="{FF2B5EF4-FFF2-40B4-BE49-F238E27FC236}">
                <a16:creationId xmlns:a16="http://schemas.microsoft.com/office/drawing/2014/main" id="{2A399339-FABF-04A2-4090-C38B947B2B8B}"/>
              </a:ext>
            </a:extLst>
          </p:cNvPr>
          <p:cNvSpPr>
            <a:spLocks noGrp="1"/>
          </p:cNvSpPr>
          <p:nvPr>
            <p:ph type="body" sz="quarter" idx="28"/>
          </p:nvPr>
        </p:nvSpPr>
        <p:spPr>
          <a:xfrm>
            <a:off x="1261872" y="2240280"/>
            <a:ext cx="5029200" cy="760288"/>
          </a:xfrm>
        </p:spPr>
        <p:txBody>
          <a:bodyPr anchor="b" anchorCtr="0"/>
          <a:lstStyle/>
          <a:p>
            <a:r>
              <a:rPr lang="en-US" dirty="0"/>
              <a:t>Unlocking new horizons</a:t>
            </a:r>
          </a:p>
        </p:txBody>
      </p:sp>
      <p:pic>
        <p:nvPicPr>
          <p:cNvPr id="12" name="Picture Placeholder 11" descr="A person sitting at their deck and a person walking to their desk">
            <a:extLst>
              <a:ext uri="{FF2B5EF4-FFF2-40B4-BE49-F238E27FC236}">
                <a16:creationId xmlns:a16="http://schemas.microsoft.com/office/drawing/2014/main" id="{7372550F-E2C0-2C0B-0ABA-5672CEBF71D0}"/>
              </a:ext>
            </a:extLst>
          </p:cNvPr>
          <p:cNvPicPr>
            <a:picLocks noGrp="1" noChangeAspect="1"/>
          </p:cNvPicPr>
          <p:nvPr>
            <p:ph type="pic" sz="quarter" idx="47"/>
          </p:nvPr>
        </p:nvPicPr>
        <p:blipFill>
          <a:blip r:embed="rId2"/>
          <a:srcRect l="10" r="10"/>
          <a:stretch/>
        </p:blipFill>
        <p:spPr>
          <a:xfrm>
            <a:off x="7493157" y="529148"/>
            <a:ext cx="4248873" cy="4731130"/>
          </a:xfrm>
        </p:spPr>
      </p:pic>
    </p:spTree>
    <p:extLst>
      <p:ext uri="{BB962C8B-B14F-4D97-AF65-F5344CB8AC3E}">
        <p14:creationId xmlns:p14="http://schemas.microsoft.com/office/powerpoint/2010/main" val="2735087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79BBF1-9BC2-6DCE-0154-8873469878A5}"/>
              </a:ext>
            </a:extLst>
          </p:cNvPr>
          <p:cNvSpPr>
            <a:spLocks noGrp="1"/>
          </p:cNvSpPr>
          <p:nvPr>
            <p:ph type="title"/>
          </p:nvPr>
        </p:nvSpPr>
        <p:spPr>
          <a:xfrm>
            <a:off x="914400" y="731520"/>
            <a:ext cx="4663440" cy="1737360"/>
          </a:xfrm>
        </p:spPr>
        <p:txBody>
          <a:bodyPr/>
          <a:lstStyle/>
          <a:p>
            <a:r>
              <a:rPr lang="en-US" dirty="0"/>
              <a:t>Product launch</a:t>
            </a:r>
          </a:p>
        </p:txBody>
      </p:sp>
      <p:sp>
        <p:nvSpPr>
          <p:cNvPr id="10" name="Content Placeholder 9">
            <a:extLst>
              <a:ext uri="{FF2B5EF4-FFF2-40B4-BE49-F238E27FC236}">
                <a16:creationId xmlns:a16="http://schemas.microsoft.com/office/drawing/2014/main" id="{633B199B-AFAF-FCA4-CEA7-D9E73D7079E5}"/>
              </a:ext>
            </a:extLst>
          </p:cNvPr>
          <p:cNvSpPr>
            <a:spLocks noGrp="1"/>
          </p:cNvSpPr>
          <p:nvPr>
            <p:ph idx="1"/>
          </p:nvPr>
        </p:nvSpPr>
        <p:spPr>
          <a:xfrm>
            <a:off x="5852160" y="731520"/>
            <a:ext cx="5486400" cy="1737360"/>
          </a:xfrm>
        </p:spPr>
        <p:txBody>
          <a:bodyPr/>
          <a:lstStyle/>
          <a:p>
            <a:r>
              <a:rPr lang="en-US" dirty="0"/>
              <a:t>Currently gearing up for a ground-breaking launch </a:t>
            </a:r>
          </a:p>
          <a:p>
            <a:r>
              <a:rPr lang="en-US" dirty="0"/>
              <a:t>Our new offerings will captivate the market</a:t>
            </a:r>
          </a:p>
          <a:p>
            <a:r>
              <a:rPr lang="en-US" dirty="0"/>
              <a:t>Our marketing campaign will generate anticipation</a:t>
            </a:r>
          </a:p>
        </p:txBody>
      </p:sp>
      <p:graphicFrame>
        <p:nvGraphicFramePr>
          <p:cNvPr id="11" name="Table Placeholder 6" descr="A timeline of the product launch">
            <a:extLst>
              <a:ext uri="{FF2B5EF4-FFF2-40B4-BE49-F238E27FC236}">
                <a16:creationId xmlns:a16="http://schemas.microsoft.com/office/drawing/2014/main" id="{A9E2E0E1-AAB8-A475-781D-7E66AD5CFE21}"/>
              </a:ext>
            </a:extLst>
          </p:cNvPr>
          <p:cNvGraphicFramePr>
            <a:graphicFrameLocks noGrp="1"/>
          </p:cNvGraphicFramePr>
          <p:nvPr>
            <p:ph idx="30"/>
            <p:extLst>
              <p:ext uri="{D42A27DB-BD31-4B8C-83A1-F6EECF244321}">
                <p14:modId xmlns:p14="http://schemas.microsoft.com/office/powerpoint/2010/main" val="2201143943"/>
              </p:ext>
            </p:extLst>
          </p:nvPr>
        </p:nvGraphicFramePr>
        <p:xfrm>
          <a:off x="914400" y="2341563"/>
          <a:ext cx="8348663" cy="3775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13">
            <a:extLst>
              <a:ext uri="{FF2B5EF4-FFF2-40B4-BE49-F238E27FC236}">
                <a16:creationId xmlns:a16="http://schemas.microsoft.com/office/drawing/2014/main" id="{4800F032-5102-94C2-865C-AE9D448B2744}"/>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u="none" strike="noStrike" kern="1200" cap="none" spc="0" normalizeH="0" baseline="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altLang="zh-CN" sz="1200" u="none" strike="noStrike" kern="1200" cap="none" spc="0" normalizeH="0" baseline="0" dirty="0">
              <a:ln>
                <a:noFill/>
              </a:ln>
              <a:solidFill>
                <a:schemeClr val="bg1"/>
              </a:solidFill>
              <a:effectLst/>
              <a:uLnTx/>
              <a:uFillTx/>
            </a:endParaRPr>
          </a:p>
        </p:txBody>
      </p:sp>
      <p:sp>
        <p:nvSpPr>
          <p:cNvPr id="2" name="Slide Number Placeholder 1">
            <a:extLst>
              <a:ext uri="{FF2B5EF4-FFF2-40B4-BE49-F238E27FC236}">
                <a16:creationId xmlns:a16="http://schemas.microsoft.com/office/drawing/2014/main" id="{BB5C5013-A563-C783-9185-9C847D4B4A46}"/>
              </a:ext>
            </a:extLst>
          </p:cNvPr>
          <p:cNvSpPr>
            <a:spLocks noGrp="1"/>
          </p:cNvSpPr>
          <p:nvPr>
            <p:ph type="sldNum" sz="quarter" idx="29"/>
          </p:nvPr>
        </p:nvSpPr>
        <p:spPr/>
        <p:txBody>
          <a:bodyPr/>
          <a:lstStyle/>
          <a:p>
            <a:fld id="{47FEACEE-25B4-4A2D-B147-27296E36371D}" type="slidenum">
              <a:rPr lang="en-US" altLang="zh-CN" noProof="0" smtClean="0"/>
              <a:pPr/>
              <a:t>6</a:t>
            </a:fld>
            <a:endParaRPr lang="en-US" altLang="zh-CN" noProof="0" dirty="0"/>
          </a:p>
        </p:txBody>
      </p:sp>
    </p:spTree>
    <p:extLst>
      <p:ext uri="{BB962C8B-B14F-4D97-AF65-F5344CB8AC3E}">
        <p14:creationId xmlns:p14="http://schemas.microsoft.com/office/powerpoint/2010/main" val="1246021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D18537-D028-9E9C-FB87-93F24955DFC7}"/>
              </a:ext>
            </a:extLst>
          </p:cNvPr>
          <p:cNvSpPr>
            <a:spLocks noGrp="1"/>
          </p:cNvSpPr>
          <p:nvPr>
            <p:ph type="title"/>
          </p:nvPr>
        </p:nvSpPr>
        <p:spPr>
          <a:xfrm>
            <a:off x="914400" y="731520"/>
            <a:ext cx="3931920" cy="2103120"/>
          </a:xfrm>
        </p:spPr>
        <p:txBody>
          <a:bodyPr anchor="b" anchorCtr="0"/>
          <a:lstStyle/>
          <a:p>
            <a:r>
              <a:rPr lang="en-US" altLang="zh-CN" dirty="0"/>
              <a:t>Marketing strategies </a:t>
            </a:r>
            <a:endParaRPr lang="en-US" dirty="0"/>
          </a:p>
        </p:txBody>
      </p:sp>
      <p:sp>
        <p:nvSpPr>
          <p:cNvPr id="20" name="Text Placeholder 19">
            <a:extLst>
              <a:ext uri="{FF2B5EF4-FFF2-40B4-BE49-F238E27FC236}">
                <a16:creationId xmlns:a16="http://schemas.microsoft.com/office/drawing/2014/main" id="{CC0093B1-77CC-1E61-FB22-E136F94EABD2}"/>
              </a:ext>
            </a:extLst>
          </p:cNvPr>
          <p:cNvSpPr>
            <a:spLocks noGrp="1"/>
          </p:cNvSpPr>
          <p:nvPr>
            <p:ph idx="1"/>
          </p:nvPr>
        </p:nvSpPr>
        <p:spPr>
          <a:xfrm>
            <a:off x="914400" y="3108960"/>
            <a:ext cx="3931920" cy="2651760"/>
          </a:xfrm>
        </p:spPr>
        <p:txBody>
          <a:bodyPr/>
          <a:lstStyle/>
          <a:p>
            <a:r>
              <a:rPr lang="en-US" dirty="0"/>
              <a:t>Implement personalized engagement strategies</a:t>
            </a:r>
          </a:p>
          <a:p>
            <a:r>
              <a:rPr lang="en-US" dirty="0"/>
              <a:t>Tailor campaigns to resonate with specific demographics, fostering a sense of relevance and connection</a:t>
            </a:r>
          </a:p>
          <a:p>
            <a:r>
              <a:rPr lang="en-US" dirty="0"/>
              <a:t>Collaborate with influencers and thought leaders to amplify our brand message</a:t>
            </a:r>
          </a:p>
        </p:txBody>
      </p:sp>
      <p:pic>
        <p:nvPicPr>
          <p:cNvPr id="12" name="Picture Placeholder 11" descr="Three people having a discussion at a table">
            <a:extLst>
              <a:ext uri="{FF2B5EF4-FFF2-40B4-BE49-F238E27FC236}">
                <a16:creationId xmlns:a16="http://schemas.microsoft.com/office/drawing/2014/main" id="{8C4B5C6A-45B4-1976-622A-4CEB4E3211BC}"/>
              </a:ext>
            </a:extLst>
          </p:cNvPr>
          <p:cNvPicPr>
            <a:picLocks noGrp="1" noChangeAspect="1"/>
          </p:cNvPicPr>
          <p:nvPr>
            <p:ph type="pic" sz="quarter" idx="54"/>
          </p:nvPr>
        </p:nvPicPr>
        <p:blipFill rotWithShape="1">
          <a:blip r:embed="rId3">
            <a:extLst>
              <a:ext uri="{BEBA8EAE-BF5A-486C-A8C5-ECC9F3942E4B}">
                <a14:imgProps xmlns:a14="http://schemas.microsoft.com/office/drawing/2010/main">
                  <a14:imgLayer r:embed="rId4">
                    <a14:imgEffect>
                      <a14:colorTemperature colorTemp="7753"/>
                    </a14:imgEffect>
                    <a14:imgEffect>
                      <a14:saturation sat="133000"/>
                    </a14:imgEffect>
                    <a14:imgEffect>
                      <a14:brightnessContrast bright="4000" contrast="3000"/>
                    </a14:imgEffect>
                  </a14:imgLayer>
                </a14:imgProps>
              </a:ext>
            </a:extLst>
          </a:blip>
          <a:srcRect l="18665" r="18665"/>
          <a:stretch/>
        </p:blipFill>
        <p:spPr>
          <a:xfrm>
            <a:off x="5745002" y="0"/>
            <a:ext cx="6446999" cy="6858000"/>
          </a:xfrm>
        </p:spPr>
      </p:pic>
      <p:sp>
        <p:nvSpPr>
          <p:cNvPr id="9" name="Slide Number Placeholder 13">
            <a:extLst>
              <a:ext uri="{FF2B5EF4-FFF2-40B4-BE49-F238E27FC236}">
                <a16:creationId xmlns:a16="http://schemas.microsoft.com/office/drawing/2014/main" id="{D246665A-6901-3F62-340A-A95E775ACA48}"/>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u="none" strike="noStrike" kern="1200" cap="none" spc="0" normalizeH="0" baseline="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altLang="zh-CN" sz="1200" u="none" strike="noStrike" kern="1200" cap="none" spc="0" normalizeH="0" baseline="0" dirty="0">
              <a:ln>
                <a:noFill/>
              </a:ln>
              <a:solidFill>
                <a:schemeClr val="bg1"/>
              </a:solidFill>
              <a:effectLst/>
              <a:uLnTx/>
              <a:uFillTx/>
            </a:endParaRPr>
          </a:p>
        </p:txBody>
      </p:sp>
      <p:sp>
        <p:nvSpPr>
          <p:cNvPr id="2" name="Slide Number Placeholder 1">
            <a:extLst>
              <a:ext uri="{FF2B5EF4-FFF2-40B4-BE49-F238E27FC236}">
                <a16:creationId xmlns:a16="http://schemas.microsoft.com/office/drawing/2014/main" id="{A26B3DA3-995E-263F-F271-D0DCB60A6118}"/>
              </a:ext>
            </a:extLst>
          </p:cNvPr>
          <p:cNvSpPr>
            <a:spLocks noGrp="1"/>
          </p:cNvSpPr>
          <p:nvPr>
            <p:ph type="sldNum" sz="quarter" idx="53"/>
          </p:nvPr>
        </p:nvSpPr>
        <p:spPr/>
        <p:txBody>
          <a:bodyPr/>
          <a:lstStyle/>
          <a:p>
            <a:fld id="{47FEACEE-25B4-4A2D-B147-27296E36371D}" type="slidenum">
              <a:rPr lang="en-US" altLang="zh-CN" noProof="0" smtClean="0"/>
              <a:pPr/>
              <a:t>7</a:t>
            </a:fld>
            <a:endParaRPr lang="en-US" altLang="zh-CN" noProof="0" dirty="0"/>
          </a:p>
        </p:txBody>
      </p:sp>
    </p:spTree>
    <p:extLst>
      <p:ext uri="{BB962C8B-B14F-4D97-AF65-F5344CB8AC3E}">
        <p14:creationId xmlns:p14="http://schemas.microsoft.com/office/powerpoint/2010/main" val="77554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59">
            <a:extLst>
              <a:ext uri="{FF2B5EF4-FFF2-40B4-BE49-F238E27FC236}">
                <a16:creationId xmlns:a16="http://schemas.microsoft.com/office/drawing/2014/main" id="{0031CE36-F77D-3964-C169-771DBA49D28A}"/>
              </a:ext>
            </a:extLst>
          </p:cNvPr>
          <p:cNvSpPr>
            <a:spLocks noGrp="1"/>
          </p:cNvSpPr>
          <p:nvPr>
            <p:ph type="title"/>
          </p:nvPr>
        </p:nvSpPr>
        <p:spPr>
          <a:xfrm>
            <a:off x="914400" y="1060704"/>
            <a:ext cx="7132320" cy="1773936"/>
          </a:xfrm>
        </p:spPr>
        <p:txBody>
          <a:bodyPr/>
          <a:lstStyle/>
          <a:p>
            <a:r>
              <a:rPr lang="en-US" dirty="0"/>
              <a:t>Financial overview</a:t>
            </a:r>
          </a:p>
        </p:txBody>
      </p:sp>
      <p:sp>
        <p:nvSpPr>
          <p:cNvPr id="43" name="Text Placeholder 42">
            <a:extLst>
              <a:ext uri="{FF2B5EF4-FFF2-40B4-BE49-F238E27FC236}">
                <a16:creationId xmlns:a16="http://schemas.microsoft.com/office/drawing/2014/main" id="{520E98B6-7B33-8FD4-A662-31DD4B85E22E}"/>
              </a:ext>
            </a:extLst>
          </p:cNvPr>
          <p:cNvSpPr>
            <a:spLocks noGrp="1"/>
          </p:cNvSpPr>
          <p:nvPr>
            <p:ph idx="1"/>
          </p:nvPr>
        </p:nvSpPr>
        <p:spPr>
          <a:xfrm>
            <a:off x="914400" y="3108960"/>
            <a:ext cx="3291840" cy="2651760"/>
          </a:xfrm>
        </p:spPr>
        <p:txBody>
          <a:bodyPr/>
          <a:lstStyle/>
          <a:p>
            <a:r>
              <a:rPr lang="en-US" dirty="0"/>
              <a:t>Our financial overview reflects a robust and resilient fiscal performance.</a:t>
            </a:r>
          </a:p>
          <a:p>
            <a:r>
              <a:rPr lang="en-US" dirty="0"/>
              <a:t>Key indicators show consistent revenue growth over the past quarter, attributed to strategic cost management and successful marketing.</a:t>
            </a:r>
          </a:p>
        </p:txBody>
      </p:sp>
      <p:sp>
        <p:nvSpPr>
          <p:cNvPr id="44" name="Text Placeholder 43">
            <a:extLst>
              <a:ext uri="{FF2B5EF4-FFF2-40B4-BE49-F238E27FC236}">
                <a16:creationId xmlns:a16="http://schemas.microsoft.com/office/drawing/2014/main" id="{78466807-A2DA-EC5D-ACDE-B83D6F7169EA}"/>
              </a:ext>
            </a:extLst>
          </p:cNvPr>
          <p:cNvSpPr>
            <a:spLocks noGrp="1"/>
          </p:cNvSpPr>
          <p:nvPr>
            <p:ph idx="56"/>
          </p:nvPr>
        </p:nvSpPr>
        <p:spPr>
          <a:xfrm>
            <a:off x="4754880" y="3108960"/>
            <a:ext cx="3291840" cy="2651760"/>
          </a:xfrm>
        </p:spPr>
        <p:txBody>
          <a:bodyPr/>
          <a:lstStyle/>
          <a:p>
            <a:r>
              <a:rPr lang="en-US" dirty="0"/>
              <a:t>Operating margins have improved, signaling operational efficiency, while strengthening our reserves.</a:t>
            </a:r>
          </a:p>
          <a:p>
            <a:r>
              <a:rPr lang="en-US" dirty="0"/>
              <a:t>This underscores our commitment to financial stability, positioning us for sustained growth. </a:t>
            </a:r>
          </a:p>
        </p:txBody>
      </p:sp>
      <p:sp>
        <p:nvSpPr>
          <p:cNvPr id="11" name="Slide Number Placeholder 13">
            <a:extLst>
              <a:ext uri="{FF2B5EF4-FFF2-40B4-BE49-F238E27FC236}">
                <a16:creationId xmlns:a16="http://schemas.microsoft.com/office/drawing/2014/main" id="{930FF33C-2E3C-37EC-75C2-1BE4513D9B62}"/>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u="none" strike="noStrike" kern="1200" cap="none" spc="0" normalizeH="0" baseline="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altLang="zh-CN" sz="1200" u="none" strike="noStrike" kern="1200" cap="none" spc="0" normalizeH="0" baseline="0" dirty="0">
              <a:ln>
                <a:noFill/>
              </a:ln>
              <a:solidFill>
                <a:schemeClr val="bg1"/>
              </a:solidFill>
              <a:effectLst/>
              <a:uLnTx/>
              <a:uFillTx/>
            </a:endParaRPr>
          </a:p>
        </p:txBody>
      </p:sp>
      <p:sp>
        <p:nvSpPr>
          <p:cNvPr id="2" name="Slide Number Placeholder 1">
            <a:extLst>
              <a:ext uri="{FF2B5EF4-FFF2-40B4-BE49-F238E27FC236}">
                <a16:creationId xmlns:a16="http://schemas.microsoft.com/office/drawing/2014/main" id="{2222DE72-77CB-CB24-A4D1-2FAC47307AC9}"/>
              </a:ext>
            </a:extLst>
          </p:cNvPr>
          <p:cNvSpPr>
            <a:spLocks noGrp="1"/>
          </p:cNvSpPr>
          <p:nvPr>
            <p:ph type="sldNum" sz="quarter" idx="55"/>
          </p:nvPr>
        </p:nvSpPr>
        <p:spPr/>
        <p:txBody>
          <a:bodyPr/>
          <a:lstStyle/>
          <a:p>
            <a:fld id="{47FEACEE-25B4-4A2D-B147-27296E36371D}" type="slidenum">
              <a:rPr lang="en-US" altLang="zh-CN" noProof="0" smtClean="0"/>
              <a:pPr/>
              <a:t>8</a:t>
            </a:fld>
            <a:endParaRPr lang="en-US" altLang="zh-CN" noProof="0" dirty="0"/>
          </a:p>
        </p:txBody>
      </p:sp>
    </p:spTree>
    <p:extLst>
      <p:ext uri="{BB962C8B-B14F-4D97-AF65-F5344CB8AC3E}">
        <p14:creationId xmlns:p14="http://schemas.microsoft.com/office/powerpoint/2010/main" val="4182148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45968-70F7-0180-6448-3547E442EF4A}"/>
              </a:ext>
            </a:extLst>
          </p:cNvPr>
          <p:cNvSpPr>
            <a:spLocks noGrp="1"/>
          </p:cNvSpPr>
          <p:nvPr>
            <p:ph type="title"/>
          </p:nvPr>
        </p:nvSpPr>
        <p:spPr>
          <a:xfrm>
            <a:off x="914400" y="731520"/>
            <a:ext cx="4389120" cy="2103120"/>
          </a:xfrm>
          <a:noFill/>
        </p:spPr>
        <p:txBody>
          <a:bodyPr anchor="b" anchorCtr="0">
            <a:noAutofit/>
          </a:bodyPr>
          <a:lstStyle/>
          <a:p>
            <a:r>
              <a:rPr lang="en-US" dirty="0"/>
              <a:t>Quarterly targets</a:t>
            </a:r>
          </a:p>
        </p:txBody>
      </p:sp>
      <p:sp>
        <p:nvSpPr>
          <p:cNvPr id="10" name="Content Placeholder 9">
            <a:extLst>
              <a:ext uri="{FF2B5EF4-FFF2-40B4-BE49-F238E27FC236}">
                <a16:creationId xmlns:a16="http://schemas.microsoft.com/office/drawing/2014/main" id="{19DA784D-F56F-1224-707E-9F882C4EB8A1}"/>
              </a:ext>
            </a:extLst>
          </p:cNvPr>
          <p:cNvSpPr>
            <a:spLocks noGrp="1"/>
          </p:cNvSpPr>
          <p:nvPr>
            <p:ph idx="14"/>
          </p:nvPr>
        </p:nvSpPr>
        <p:spPr>
          <a:xfrm>
            <a:off x="914400" y="3108960"/>
            <a:ext cx="4389120" cy="1920240"/>
          </a:xfrm>
        </p:spPr>
        <p:txBody>
          <a:bodyPr/>
          <a:lstStyle/>
          <a:p>
            <a:r>
              <a:rPr lang="en-US" dirty="0"/>
              <a:t>Market expansion</a:t>
            </a:r>
          </a:p>
          <a:p>
            <a:r>
              <a:rPr lang="en-US" dirty="0"/>
              <a:t>Product innovation</a:t>
            </a:r>
          </a:p>
          <a:p>
            <a:r>
              <a:rPr lang="en-US" dirty="0"/>
              <a:t>Customer retention</a:t>
            </a:r>
          </a:p>
          <a:p>
            <a:r>
              <a:rPr lang="en-US" dirty="0"/>
              <a:t>Operational efficiency</a:t>
            </a:r>
          </a:p>
        </p:txBody>
      </p:sp>
      <p:graphicFrame>
        <p:nvGraphicFramePr>
          <p:cNvPr id="14" name="Table Placeholder 2">
            <a:extLst>
              <a:ext uri="{FF2B5EF4-FFF2-40B4-BE49-F238E27FC236}">
                <a16:creationId xmlns:a16="http://schemas.microsoft.com/office/drawing/2014/main" id="{1469BF76-5E71-DF2A-4804-7A26E9D95C80}"/>
              </a:ext>
            </a:extLst>
          </p:cNvPr>
          <p:cNvGraphicFramePr>
            <a:graphicFrameLocks noGrp="1"/>
          </p:cNvGraphicFramePr>
          <p:nvPr>
            <p:ph idx="1"/>
            <p:extLst>
              <p:ext uri="{D42A27DB-BD31-4B8C-83A1-F6EECF244321}">
                <p14:modId xmlns:p14="http://schemas.microsoft.com/office/powerpoint/2010/main" val="1903745288"/>
              </p:ext>
            </p:extLst>
          </p:nvPr>
        </p:nvGraphicFramePr>
        <p:xfrm>
          <a:off x="5851525" y="731838"/>
          <a:ext cx="5367528" cy="5116287"/>
        </p:xfrm>
        <a:graphic>
          <a:graphicData uri="http://schemas.openxmlformats.org/drawingml/2006/table">
            <a:tbl>
              <a:tblPr firstRow="1" bandRow="1">
                <a:tableStyleId>{9DCAF9ED-07DC-4A11-8D7F-57B35C25682E}</a:tableStyleId>
              </a:tblPr>
              <a:tblGrid>
                <a:gridCol w="1097791">
                  <a:extLst>
                    <a:ext uri="{9D8B030D-6E8A-4147-A177-3AD203B41FA5}">
                      <a16:colId xmlns:a16="http://schemas.microsoft.com/office/drawing/2014/main" val="30750867"/>
                    </a:ext>
                  </a:extLst>
                </a:gridCol>
                <a:gridCol w="1342294">
                  <a:extLst>
                    <a:ext uri="{9D8B030D-6E8A-4147-A177-3AD203B41FA5}">
                      <a16:colId xmlns:a16="http://schemas.microsoft.com/office/drawing/2014/main" val="1038941322"/>
                    </a:ext>
                  </a:extLst>
                </a:gridCol>
                <a:gridCol w="1555204">
                  <a:extLst>
                    <a:ext uri="{9D8B030D-6E8A-4147-A177-3AD203B41FA5}">
                      <a16:colId xmlns:a16="http://schemas.microsoft.com/office/drawing/2014/main" val="529645500"/>
                    </a:ext>
                  </a:extLst>
                </a:gridCol>
                <a:gridCol w="1372239">
                  <a:extLst>
                    <a:ext uri="{9D8B030D-6E8A-4147-A177-3AD203B41FA5}">
                      <a16:colId xmlns:a16="http://schemas.microsoft.com/office/drawing/2014/main" val="3469610457"/>
                    </a:ext>
                  </a:extLst>
                </a:gridCol>
              </a:tblGrid>
              <a:tr h="1051519">
                <a:tc>
                  <a:txBody>
                    <a:bodyPr/>
                    <a:lstStyle/>
                    <a:p>
                      <a:pPr algn="ctr"/>
                      <a:r>
                        <a:rPr lang="en-US" cap="none" baseline="0" dirty="0"/>
                        <a:t>Quarter</a:t>
                      </a:r>
                    </a:p>
                  </a:txBody>
                  <a:tcPr anchor="ctr"/>
                </a:tc>
                <a:tc>
                  <a:txBody>
                    <a:bodyPr/>
                    <a:lstStyle/>
                    <a:p>
                      <a:pPr algn="ctr"/>
                      <a:r>
                        <a:rPr lang="en-US" cap="none" baseline="0" dirty="0"/>
                        <a:t>Revenue growth (%)</a:t>
                      </a:r>
                    </a:p>
                  </a:txBody>
                  <a:tcPr anchor="ctr"/>
                </a:tc>
                <a:tc>
                  <a:txBody>
                    <a:bodyPr/>
                    <a:lstStyle/>
                    <a:p>
                      <a:pPr algn="ctr"/>
                      <a:r>
                        <a:rPr lang="en-US" cap="none" baseline="0" dirty="0"/>
                        <a:t>Market share increase (%)</a:t>
                      </a:r>
                    </a:p>
                  </a:txBody>
                  <a:tcPr anchor="ctr"/>
                </a:tc>
                <a:tc>
                  <a:txBody>
                    <a:bodyPr/>
                    <a:lstStyle/>
                    <a:p>
                      <a:pPr algn="ctr"/>
                      <a:r>
                        <a:rPr lang="en-US" cap="none" baseline="0" dirty="0"/>
                        <a:t>Customer acquisition</a:t>
                      </a:r>
                    </a:p>
                  </a:txBody>
                  <a:tcPr anchor="ctr"/>
                </a:tc>
                <a:extLst>
                  <a:ext uri="{0D108BD9-81ED-4DB2-BD59-A6C34878D82A}">
                    <a16:rowId xmlns:a16="http://schemas.microsoft.com/office/drawing/2014/main" val="4251432886"/>
                  </a:ext>
                </a:extLst>
              </a:tr>
              <a:tr h="1016192">
                <a:tc>
                  <a:txBody>
                    <a:bodyPr/>
                    <a:lstStyle/>
                    <a:p>
                      <a:pPr algn="ctr"/>
                      <a:r>
                        <a:rPr lang="en-US" dirty="0"/>
                        <a:t>Q1</a:t>
                      </a:r>
                    </a:p>
                  </a:txBody>
                  <a:tcPr anchor="ctr"/>
                </a:tc>
                <a:tc>
                  <a:txBody>
                    <a:bodyPr/>
                    <a:lstStyle/>
                    <a:p>
                      <a:pPr algn="ctr"/>
                      <a:r>
                        <a:rPr lang="en-US" dirty="0"/>
                        <a:t>12</a:t>
                      </a:r>
                    </a:p>
                  </a:txBody>
                  <a:tcPr anchor="ctr"/>
                </a:tc>
                <a:tc>
                  <a:txBody>
                    <a:bodyPr/>
                    <a:lstStyle/>
                    <a:p>
                      <a:pPr algn="ctr"/>
                      <a:r>
                        <a:rPr lang="en-US" dirty="0"/>
                        <a:t>2</a:t>
                      </a:r>
                    </a:p>
                  </a:txBody>
                  <a:tcPr anchor="ctr"/>
                </a:tc>
                <a:tc>
                  <a:txBody>
                    <a:bodyPr/>
                    <a:lstStyle/>
                    <a:p>
                      <a:pPr algn="ctr"/>
                      <a:r>
                        <a:rPr lang="en-US" dirty="0"/>
                        <a:t>500</a:t>
                      </a:r>
                    </a:p>
                  </a:txBody>
                  <a:tcPr anchor="ctr"/>
                </a:tc>
                <a:extLst>
                  <a:ext uri="{0D108BD9-81ED-4DB2-BD59-A6C34878D82A}">
                    <a16:rowId xmlns:a16="http://schemas.microsoft.com/office/drawing/2014/main" val="360240625"/>
                  </a:ext>
                </a:extLst>
              </a:tr>
              <a:tr h="1016192">
                <a:tc>
                  <a:txBody>
                    <a:bodyPr/>
                    <a:lstStyle/>
                    <a:p>
                      <a:pPr algn="ctr"/>
                      <a:r>
                        <a:rPr lang="en-US" dirty="0"/>
                        <a:t>Q2</a:t>
                      </a:r>
                    </a:p>
                  </a:txBody>
                  <a:tcPr anchor="ctr"/>
                </a:tc>
                <a:tc>
                  <a:txBody>
                    <a:bodyPr/>
                    <a:lstStyle/>
                    <a:p>
                      <a:pPr algn="ctr"/>
                      <a:r>
                        <a:rPr lang="en-US" dirty="0"/>
                        <a:t>15</a:t>
                      </a:r>
                    </a:p>
                  </a:txBody>
                  <a:tcPr anchor="ctr"/>
                </a:tc>
                <a:tc>
                  <a:txBody>
                    <a:bodyPr/>
                    <a:lstStyle/>
                    <a:p>
                      <a:pPr algn="ctr"/>
                      <a:r>
                        <a:rPr lang="en-US" dirty="0"/>
                        <a:t>3</a:t>
                      </a:r>
                    </a:p>
                  </a:txBody>
                  <a:tcPr anchor="ctr"/>
                </a:tc>
                <a:tc>
                  <a:txBody>
                    <a:bodyPr/>
                    <a:lstStyle/>
                    <a:p>
                      <a:pPr algn="ctr"/>
                      <a:r>
                        <a:rPr lang="en-US" dirty="0"/>
                        <a:t>600</a:t>
                      </a:r>
                    </a:p>
                  </a:txBody>
                  <a:tcPr anchor="ctr"/>
                </a:tc>
                <a:extLst>
                  <a:ext uri="{0D108BD9-81ED-4DB2-BD59-A6C34878D82A}">
                    <a16:rowId xmlns:a16="http://schemas.microsoft.com/office/drawing/2014/main" val="2762393470"/>
                  </a:ext>
                </a:extLst>
              </a:tr>
              <a:tr h="1016192">
                <a:tc>
                  <a:txBody>
                    <a:bodyPr/>
                    <a:lstStyle/>
                    <a:p>
                      <a:pPr algn="ctr"/>
                      <a:r>
                        <a:rPr lang="en-US" dirty="0"/>
                        <a:t>Q3</a:t>
                      </a:r>
                    </a:p>
                  </a:txBody>
                  <a:tcPr anchor="ctr"/>
                </a:tc>
                <a:tc>
                  <a:txBody>
                    <a:bodyPr/>
                    <a:lstStyle/>
                    <a:p>
                      <a:pPr algn="ctr"/>
                      <a:r>
                        <a:rPr lang="en-US" dirty="0"/>
                        <a:t>18</a:t>
                      </a:r>
                    </a:p>
                  </a:txBody>
                  <a:tcPr anchor="ctr"/>
                </a:tc>
                <a:tc>
                  <a:txBody>
                    <a:bodyPr/>
                    <a:lstStyle/>
                    <a:p>
                      <a:pPr algn="ctr"/>
                      <a:r>
                        <a:rPr lang="en-US" dirty="0"/>
                        <a:t>4</a:t>
                      </a:r>
                    </a:p>
                  </a:txBody>
                  <a:tcPr anchor="ctr"/>
                </a:tc>
                <a:tc>
                  <a:txBody>
                    <a:bodyPr/>
                    <a:lstStyle/>
                    <a:p>
                      <a:pPr algn="ctr"/>
                      <a:r>
                        <a:rPr lang="en-US" dirty="0"/>
                        <a:t>700</a:t>
                      </a:r>
                    </a:p>
                  </a:txBody>
                  <a:tcPr anchor="ctr"/>
                </a:tc>
                <a:extLst>
                  <a:ext uri="{0D108BD9-81ED-4DB2-BD59-A6C34878D82A}">
                    <a16:rowId xmlns:a16="http://schemas.microsoft.com/office/drawing/2014/main" val="1311364400"/>
                  </a:ext>
                </a:extLst>
              </a:tr>
              <a:tr h="1016192">
                <a:tc>
                  <a:txBody>
                    <a:bodyPr/>
                    <a:lstStyle/>
                    <a:p>
                      <a:pPr algn="ctr"/>
                      <a:r>
                        <a:rPr lang="en-US" dirty="0"/>
                        <a:t>Q4</a:t>
                      </a:r>
                    </a:p>
                  </a:txBody>
                  <a:tcPr anchor="ctr"/>
                </a:tc>
                <a:tc>
                  <a:txBody>
                    <a:bodyPr/>
                    <a:lstStyle/>
                    <a:p>
                      <a:pPr algn="ctr"/>
                      <a:r>
                        <a:rPr lang="en-US" dirty="0"/>
                        <a:t>20</a:t>
                      </a:r>
                    </a:p>
                  </a:txBody>
                  <a:tcPr anchor="ctr"/>
                </a:tc>
                <a:tc>
                  <a:txBody>
                    <a:bodyPr/>
                    <a:lstStyle/>
                    <a:p>
                      <a:pPr algn="ctr"/>
                      <a:r>
                        <a:rPr lang="en-US" dirty="0"/>
                        <a:t>5</a:t>
                      </a:r>
                    </a:p>
                  </a:txBody>
                  <a:tcPr anchor="ctr"/>
                </a:tc>
                <a:tc>
                  <a:txBody>
                    <a:bodyPr/>
                    <a:lstStyle/>
                    <a:p>
                      <a:pPr algn="ctr"/>
                      <a:r>
                        <a:rPr lang="en-US" dirty="0"/>
                        <a:t>800</a:t>
                      </a:r>
                    </a:p>
                  </a:txBody>
                  <a:tcPr anchor="ctr"/>
                </a:tc>
                <a:extLst>
                  <a:ext uri="{0D108BD9-81ED-4DB2-BD59-A6C34878D82A}">
                    <a16:rowId xmlns:a16="http://schemas.microsoft.com/office/drawing/2014/main" val="2526263980"/>
                  </a:ext>
                </a:extLst>
              </a:tr>
            </a:tbl>
          </a:graphicData>
        </a:graphic>
      </p:graphicFrame>
      <p:sp>
        <p:nvSpPr>
          <p:cNvPr id="3" name="Slide Number Placeholder 2">
            <a:extLst>
              <a:ext uri="{FF2B5EF4-FFF2-40B4-BE49-F238E27FC236}">
                <a16:creationId xmlns:a16="http://schemas.microsoft.com/office/drawing/2014/main" id="{ADDFE8A8-4537-F7A1-3BF9-834AEFE3EA1A}"/>
              </a:ext>
            </a:extLst>
          </p:cNvPr>
          <p:cNvSpPr>
            <a:spLocks noGrp="1"/>
          </p:cNvSpPr>
          <p:nvPr>
            <p:ph type="sldNum" sz="quarter" idx="12"/>
          </p:nvPr>
        </p:nvSpPr>
        <p:spPr/>
        <p:txBody>
          <a:bodyPr/>
          <a:lstStyle/>
          <a:p>
            <a:fld id="{CBD12358-51D2-46B3-9BDE-DF29528B9454}" type="slidenum">
              <a:rPr lang="en-US" smtClean="0"/>
              <a:t>9</a:t>
            </a:fld>
            <a:endParaRPr lang="en-US" dirty="0"/>
          </a:p>
        </p:txBody>
      </p:sp>
    </p:spTree>
    <p:extLst>
      <p:ext uri="{BB962C8B-B14F-4D97-AF65-F5344CB8AC3E}">
        <p14:creationId xmlns:p14="http://schemas.microsoft.com/office/powerpoint/2010/main" val="4259977132"/>
      </p:ext>
    </p:extLst>
  </p:cSld>
  <p:clrMapOvr>
    <a:masterClrMapping/>
  </p:clrMapOvr>
</p:sld>
</file>

<file path=ppt/theme/theme1.xml><?xml version="1.0" encoding="utf-8"?>
<a:theme xmlns:a="http://schemas.openxmlformats.org/drawingml/2006/main" name="Custom">
  <a:themeElements>
    <a:clrScheme name="Custom 7">
      <a:dk1>
        <a:srgbClr val="000000"/>
      </a:dk1>
      <a:lt1>
        <a:srgbClr val="FFFFFF"/>
      </a:lt1>
      <a:dk2>
        <a:srgbClr val="0F253E"/>
      </a:dk2>
      <a:lt2>
        <a:srgbClr val="E7E6E6"/>
      </a:lt2>
      <a:accent1>
        <a:srgbClr val="4472C4"/>
      </a:accent1>
      <a:accent2>
        <a:srgbClr val="B83903"/>
      </a:accent2>
      <a:accent3>
        <a:srgbClr val="75262A"/>
      </a:accent3>
      <a:accent4>
        <a:srgbClr val="F79320"/>
      </a:accent4>
      <a:accent5>
        <a:srgbClr val="44668D"/>
      </a:accent5>
      <a:accent6>
        <a:srgbClr val="0F253E"/>
      </a:accent6>
      <a:hlink>
        <a:srgbClr val="AEC0D9"/>
      </a:hlink>
      <a:folHlink>
        <a:srgbClr val="B83903"/>
      </a:folHlink>
    </a:clrScheme>
    <a:fontScheme name="Custom 16">
      <a:majorFont>
        <a:latin typeface="Posterama"/>
        <a:ea typeface=""/>
        <a:cs typeface=""/>
      </a:majorFont>
      <a:minorFont>
        <a:latin typeface="Abad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marL="0" indent="0" algn="ctr">
          <a:lnSpc>
            <a:spcPct val="100000"/>
          </a:lnSpc>
          <a:spcBef>
            <a:spcPts val="0"/>
          </a:spcBef>
          <a:buFontTx/>
          <a:buNone/>
          <a:defRPr sz="1800" smtClean="0">
            <a:solidFill>
              <a:prstClr val="white"/>
            </a:solidFill>
            <a:latin typeface="Posterama" panose="020B0504020200020000" pitchFamily="34" charset="0"/>
            <a:ea typeface="微软雅黑"/>
            <a:cs typeface="Posterama" panose="020B0504020200020000" pitchFamily="34" charset="0"/>
          </a:defRPr>
        </a:defPPr>
      </a:lstStyle>
    </a:txDef>
  </a:objectDefaults>
  <a:extraClrSchemeLst/>
  <a:extLst>
    <a:ext uri="{05A4C25C-085E-4340-85A3-A5531E510DB2}">
      <thm15:themeFamily xmlns:thm15="http://schemas.microsoft.com/office/thememl/2012/main" name="TM9027928_win32_EF_v4" id="{FA821E7E-D625-4DCD-A30E-3216B54C8383}" vid="{DE28BE6C-8054-44B2-A92D-A1CAFC256BDB}"/>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DB3C62-858A-4A01-AFEF-21E0BB8CE262}">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B0009351-EDD4-484E-ACD6-D50CCB137637}">
  <ds:schemaRefs>
    <ds:schemaRef ds:uri="http://schemas.microsoft.com/sharepoint/v3/contenttype/forms"/>
  </ds:schemaRefs>
</ds:datastoreItem>
</file>

<file path=customXml/itemProps3.xml><?xml version="1.0" encoding="utf-8"?>
<ds:datastoreItem xmlns:ds="http://schemas.openxmlformats.org/officeDocument/2006/customXml" ds:itemID="{79897CAE-455D-42C9-A951-0C21BC1225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{85790318-E62B-42D9-8ABA-EE6206F199FC}TF63aebcec-8e39-4664-940a-dd6c2f00c54d020a9832_win32-3cdd3ee32610</Template>
  <TotalTime>17</TotalTime>
  <Words>407</Words>
  <Application>Microsoft Office PowerPoint</Application>
  <PresentationFormat>แบบจอกว้าง</PresentationFormat>
  <Paragraphs>119</Paragraphs>
  <Slides>13</Slides>
  <Notes>6</Notes>
  <HiddenSlides>0</HiddenSlides>
  <MMClips>0</MMClips>
  <ScaleCrop>false</ScaleCrop>
  <HeadingPairs>
    <vt:vector size="6" baseType="variant">
      <vt:variant>
        <vt:lpstr>ฟอนต์ที่ถูกใช้</vt:lpstr>
      </vt:variant>
      <vt:variant>
        <vt:i4>6</vt:i4>
      </vt:variant>
      <vt:variant>
        <vt:lpstr>ธีม</vt:lpstr>
      </vt:variant>
      <vt:variant>
        <vt:i4>1</vt:i4>
      </vt:variant>
      <vt:variant>
        <vt:lpstr>ชื่อเรื่องสไลด์</vt:lpstr>
      </vt:variant>
      <vt:variant>
        <vt:i4>13</vt:i4>
      </vt:variant>
    </vt:vector>
  </HeadingPairs>
  <TitlesOfParts>
    <vt:vector size="20" baseType="lpstr">
      <vt:lpstr>等线</vt:lpstr>
      <vt:lpstr>Abadi</vt:lpstr>
      <vt:lpstr>Arial</vt:lpstr>
      <vt:lpstr>Calibri</vt:lpstr>
      <vt:lpstr>Posterama</vt:lpstr>
      <vt:lpstr>Posterama Text SemiBold</vt:lpstr>
      <vt:lpstr>Custom</vt:lpstr>
      <vt:lpstr>ร.ต.ท.กฤษณะ อิชยาวณิชย์ รอง สว(ป.)สภ.เกาะเปริด</vt:lpstr>
      <vt:lpstr>Agenda </vt:lpstr>
      <vt:lpstr>Strategies  for growth</vt:lpstr>
      <vt:lpstr>Current market analysis</vt:lpstr>
      <vt:lpstr>Market expansion</vt:lpstr>
      <vt:lpstr>Product launch</vt:lpstr>
      <vt:lpstr>Marketing strategies </vt:lpstr>
      <vt:lpstr>Financial overview</vt:lpstr>
      <vt:lpstr>Quarterly targets</vt:lpstr>
      <vt:lpstr>Financial snapshot</vt:lpstr>
      <vt:lpstr>Innovative solutions</vt:lpstr>
      <vt:lpstr>Future initiatives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Ganzo Gozan</dc:creator>
  <cp:lastModifiedBy>Ganzo Gozan</cp:lastModifiedBy>
  <cp:revision>1</cp:revision>
  <dcterms:created xsi:type="dcterms:W3CDTF">2026-05-18T06:56:04Z</dcterms:created>
  <dcterms:modified xsi:type="dcterms:W3CDTF">2026-05-18T07:13:43Z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